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71" r:id="rId4"/>
    <p:sldId id="285" r:id="rId5"/>
    <p:sldId id="312" r:id="rId6"/>
    <p:sldId id="288" r:id="rId7"/>
    <p:sldId id="280" r:id="rId8"/>
    <p:sldId id="295" r:id="rId9"/>
    <p:sldId id="315" r:id="rId10"/>
    <p:sldId id="287" r:id="rId11"/>
    <p:sldId id="272" r:id="rId12"/>
    <p:sldId id="321" r:id="rId13"/>
    <p:sldId id="322" r:id="rId14"/>
    <p:sldId id="299" r:id="rId15"/>
    <p:sldId id="273" r:id="rId16"/>
    <p:sldId id="300" r:id="rId17"/>
    <p:sldId id="274" r:id="rId18"/>
    <p:sldId id="301" r:id="rId19"/>
    <p:sldId id="275" r:id="rId20"/>
    <p:sldId id="308" r:id="rId21"/>
    <p:sldId id="309" r:id="rId22"/>
    <p:sldId id="310" r:id="rId23"/>
    <p:sldId id="302" r:id="rId24"/>
    <p:sldId id="282" r:id="rId25"/>
    <p:sldId id="296" r:id="rId26"/>
    <p:sldId id="283" r:id="rId27"/>
    <p:sldId id="313" r:id="rId28"/>
    <p:sldId id="284" r:id="rId29"/>
    <p:sldId id="297" r:id="rId30"/>
    <p:sldId id="311" r:id="rId31"/>
    <p:sldId id="303" r:id="rId32"/>
    <p:sldId id="276" r:id="rId33"/>
    <p:sldId id="304" r:id="rId34"/>
    <p:sldId id="277" r:id="rId35"/>
    <p:sldId id="319" r:id="rId36"/>
    <p:sldId id="305" r:id="rId37"/>
    <p:sldId id="278" r:id="rId38"/>
    <p:sldId id="318" r:id="rId39"/>
    <p:sldId id="306" r:id="rId40"/>
    <p:sldId id="317" r:id="rId41"/>
    <p:sldId id="279" r:id="rId42"/>
    <p:sldId id="320" r:id="rId43"/>
    <p:sldId id="307" r:id="rId44"/>
    <p:sldId id="281" r:id="rId45"/>
    <p:sldId id="289" r:id="rId46"/>
    <p:sldId id="290" r:id="rId47"/>
    <p:sldId id="31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LAK WON" initials="KLW" lastIdx="1" clrIdx="0">
    <p:extLst>
      <p:ext uri="{19B8F6BF-5375-455C-9EA6-DF929625EA0E}">
        <p15:presenceInfo xmlns:p15="http://schemas.microsoft.com/office/powerpoint/2012/main" userId="KIM LAK W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9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3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9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2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0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6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2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5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9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8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5D9E5-248A-4CA5-B45B-9A603FEB49CC}" type="datetimeFigureOut">
              <a:rPr lang="ko-KR" altLang="en-US" smtClean="0"/>
              <a:t>10-01(Thu)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02FE0-53B8-4EB5-A0FD-36FBC4748A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9.png"/><Relationship Id="rId5" Type="http://schemas.openxmlformats.org/officeDocument/2006/relationships/image" Target="../media/image35.png"/><Relationship Id="rId10" Type="http://schemas.openxmlformats.org/officeDocument/2006/relationships/image" Target="../media/image1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microsoft.com/office/2007/relationships/hdphoto" Target="../media/hdphoto2.wdp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95540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가제</a:t>
            </a:r>
            <a:r>
              <a:rPr lang="en-US" altLang="ko-KR" dirty="0" smtClean="0"/>
              <a:t>: </a:t>
            </a:r>
            <a:r>
              <a:rPr lang="en-US" altLang="ko-KR" smtClean="0"/>
              <a:t>LOL</a:t>
            </a:r>
            <a:r>
              <a:rPr lang="ko-KR" altLang="en-US" smtClean="0"/>
              <a:t> </a:t>
            </a:r>
            <a:r>
              <a:rPr lang="en-US" altLang="ko-KR" smtClean="0"/>
              <a:t>Manager</a:t>
            </a:r>
            <a:br>
              <a:rPr lang="en-US" altLang="ko-KR" smtClean="0"/>
            </a:br>
            <a:r>
              <a:rPr lang="en-US" altLang="ko-KR" smtClean="0"/>
              <a:t>UI </a:t>
            </a:r>
            <a:r>
              <a:rPr lang="ko-KR" altLang="en-US" smtClean="0"/>
              <a:t>프로토타입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1" y="1955409"/>
            <a:ext cx="9864676" cy="43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7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홈화면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선수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93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3-1. </a:t>
            </a:r>
            <a:r>
              <a:rPr lang="ko-KR" altLang="en-US" smtClean="0"/>
              <a:t>홈 화면</a:t>
            </a:r>
            <a:r>
              <a:rPr lang="en-US" altLang="ko-KR" smtClean="0"/>
              <a:t>(</a:t>
            </a:r>
            <a:r>
              <a:rPr lang="ko-KR" altLang="en-US"/>
              <a:t>전체적인 </a:t>
            </a:r>
            <a:r>
              <a:rPr lang="ko-KR" altLang="en-US" smtClean="0"/>
              <a:t>현황</a:t>
            </a:r>
            <a:r>
              <a:rPr lang="en-US" altLang="ko-KR" smtClean="0"/>
              <a:t>/</a:t>
            </a:r>
            <a:r>
              <a:rPr lang="ko-KR" altLang="en-US"/>
              <a:t>랜덤 챔피언 </a:t>
            </a:r>
            <a:r>
              <a:rPr lang="ko-KR" altLang="en-US" smtClean="0"/>
              <a:t>배너</a:t>
            </a:r>
            <a:r>
              <a:rPr lang="en-US" altLang="ko-KR" smtClean="0"/>
              <a:t>/</a:t>
            </a:r>
            <a:r>
              <a:rPr lang="ko-KR" altLang="en-US" smtClean="0"/>
              <a:t>날짜 시간 흐름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colorTemperature colorTemp="8547"/>
                    </a14:imgEffect>
                    <a14:imgEffect>
                      <a14:saturation sat="223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6" b="34014"/>
          <a:stretch/>
        </p:blipFill>
        <p:spPr>
          <a:xfrm>
            <a:off x="513471" y="867868"/>
            <a:ext cx="11172306" cy="70374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20" name="직선 연결선 19"/>
          <p:cNvCxnSpPr/>
          <p:nvPr/>
        </p:nvCxnSpPr>
        <p:spPr>
          <a:xfrm>
            <a:off x="673331" y="1581574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94976" y="1055716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충 일체</a:t>
            </a: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006071" y="1041956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저거 팀에 아이콘 누르면 아이콘 설정 가능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돈 옆에 </a:t>
            </a:r>
            <a:r>
              <a:rPr lang="en-US" altLang="ko-KR" sz="1200" smtClean="0"/>
              <a:t>+</a:t>
            </a:r>
            <a:r>
              <a:rPr lang="ko-KR" altLang="en-US" sz="1200" smtClean="0"/>
              <a:t>를 누르면 광고를 볼 수 있는 그게 생김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홈 화면은 계속 랜덤으로 바뀜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  <p:sp>
        <p:nvSpPr>
          <p:cNvPr id="45" name="직사각형 44"/>
          <p:cNvSpPr/>
          <p:nvPr/>
        </p:nvSpPr>
        <p:spPr>
          <a:xfrm>
            <a:off x="9093821" y="1040903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7" name="십자형 46"/>
          <p:cNvSpPr/>
          <p:nvPr/>
        </p:nvSpPr>
        <p:spPr>
          <a:xfrm>
            <a:off x="9150004" y="1076539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20571" y="1591099"/>
            <a:ext cx="11148579" cy="4822512"/>
          </a:xfrm>
          <a:prstGeom prst="rect">
            <a:avLst/>
          </a:prstGeom>
          <a:blipFill dpi="0" rotWithShape="1">
            <a:blip r:embed="rId5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115680" y="5512933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선수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웃는 얼굴 53"/>
          <p:cNvSpPr/>
          <p:nvPr/>
        </p:nvSpPr>
        <p:spPr>
          <a:xfrm>
            <a:off x="3198806" y="5709093"/>
            <a:ext cx="174568" cy="19208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212959" y="551293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10238" y="5505876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리그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07517" y="5505876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챔피언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04795" y="5496352"/>
            <a:ext cx="1097279" cy="5914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뽑기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평행 사변형 59"/>
          <p:cNvSpPr/>
          <p:nvPr/>
        </p:nvSpPr>
        <p:spPr>
          <a:xfrm>
            <a:off x="1007566" y="1581574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530097" y="898042"/>
            <a:ext cx="1115189" cy="1120295"/>
            <a:chOff x="2567348" y="1190642"/>
            <a:chExt cx="1115189" cy="1120295"/>
          </a:xfrm>
        </p:grpSpPr>
        <p:sp>
          <p:nvSpPr>
            <p:cNvPr id="62" name="타원 61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976633" y="1617435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78" y="1591537"/>
            <a:ext cx="328796" cy="32879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5" y="1015410"/>
            <a:ext cx="384081" cy="387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437" y="1024872"/>
            <a:ext cx="454124" cy="352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37" y="1039310"/>
            <a:ext cx="394891" cy="363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882" y="986257"/>
            <a:ext cx="409340" cy="45657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13" y="1045753"/>
            <a:ext cx="303130" cy="33068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647" y="4985092"/>
            <a:ext cx="1362265" cy="7240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496" y="848380"/>
            <a:ext cx="671624" cy="6716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03" y="847809"/>
            <a:ext cx="681338" cy="68133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39" y="2228736"/>
            <a:ext cx="814714" cy="1717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86" y="2275132"/>
            <a:ext cx="816935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6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3-1. </a:t>
            </a:r>
            <a:r>
              <a:rPr lang="ko-KR" altLang="en-US" smtClean="0"/>
              <a:t>홈 화면</a:t>
            </a:r>
            <a:r>
              <a:rPr lang="en-US" altLang="ko-KR" smtClean="0"/>
              <a:t>(</a:t>
            </a:r>
            <a:r>
              <a:rPr lang="ko-KR" altLang="en-US"/>
              <a:t>전체적인 </a:t>
            </a:r>
            <a:r>
              <a:rPr lang="ko-KR" altLang="en-US" smtClean="0"/>
              <a:t>현황</a:t>
            </a:r>
            <a:r>
              <a:rPr lang="en-US" altLang="ko-KR" smtClean="0"/>
              <a:t>/</a:t>
            </a:r>
            <a:r>
              <a:rPr lang="ko-KR" altLang="en-US"/>
              <a:t>랜덤 챔피언 </a:t>
            </a:r>
            <a:r>
              <a:rPr lang="ko-KR" altLang="en-US" smtClean="0"/>
              <a:t>배너</a:t>
            </a:r>
            <a:r>
              <a:rPr lang="en-US" altLang="ko-KR" smtClean="0"/>
              <a:t>/</a:t>
            </a:r>
            <a:r>
              <a:rPr lang="ko-KR" altLang="en-US" smtClean="0"/>
              <a:t>날짜 시간 흐름</a:t>
            </a:r>
            <a:r>
              <a:rPr lang="en-US" altLang="ko-KR" smtClean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저거 팀에 아이콘 누르면 아이콘 설정 가능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돈 옆에 </a:t>
            </a:r>
            <a:r>
              <a:rPr lang="en-US" altLang="ko-KR" sz="1200" smtClean="0"/>
              <a:t>+</a:t>
            </a:r>
            <a:r>
              <a:rPr lang="ko-KR" altLang="en-US" sz="1200" smtClean="0"/>
              <a:t>를 누르면 광고를 볼 수 있는 그게 생김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홈 화면은 계속 랜덤으로 바뀜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51" y="1084291"/>
            <a:ext cx="9274233" cy="521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7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3-1. </a:t>
            </a:r>
            <a:r>
              <a:rPr lang="ko-KR" altLang="en-US" smtClean="0"/>
              <a:t>홈 화면</a:t>
            </a:r>
            <a:r>
              <a:rPr lang="en-US" altLang="ko-KR" smtClean="0"/>
              <a:t>(</a:t>
            </a:r>
            <a:r>
              <a:rPr lang="ko-KR" altLang="en-US"/>
              <a:t>전체적인 </a:t>
            </a:r>
            <a:r>
              <a:rPr lang="ko-KR" altLang="en-US" smtClean="0"/>
              <a:t>현황</a:t>
            </a:r>
            <a:r>
              <a:rPr lang="en-US" altLang="ko-KR" smtClean="0"/>
              <a:t>/</a:t>
            </a:r>
            <a:r>
              <a:rPr lang="ko-KR" altLang="en-US"/>
              <a:t>랜덤 챔피언 </a:t>
            </a:r>
            <a:r>
              <a:rPr lang="ko-KR" altLang="en-US" smtClean="0"/>
              <a:t>배너</a:t>
            </a:r>
            <a:r>
              <a:rPr lang="en-US" altLang="ko-KR" smtClean="0"/>
              <a:t>/</a:t>
            </a:r>
            <a:r>
              <a:rPr lang="ko-KR" altLang="en-US" smtClean="0"/>
              <a:t>날짜 시간 흐름</a:t>
            </a:r>
            <a:r>
              <a:rPr lang="en-US" altLang="ko-KR" smtClean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저거 팀에 아이콘 누르면 아이콘 설정 가능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돈 옆에 </a:t>
            </a:r>
            <a:r>
              <a:rPr lang="en-US" altLang="ko-KR" sz="1200" smtClean="0"/>
              <a:t>+</a:t>
            </a:r>
            <a:r>
              <a:rPr lang="ko-KR" altLang="en-US" sz="1200" smtClean="0"/>
              <a:t>를 누르면 광고를 볼 수 있는 그게 생김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홈 화면은 계속 랜덤으로 바뀜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2" y="1172094"/>
            <a:ext cx="10493082" cy="51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3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선수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73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선수</a:t>
            </a:r>
            <a:r>
              <a:rPr lang="en-US" altLang="ko-KR" smtClean="0"/>
              <a:t>(</a:t>
            </a:r>
            <a:r>
              <a:rPr lang="ko-KR" altLang="en-US" smtClean="0"/>
              <a:t>솔랭 훈련</a:t>
            </a:r>
            <a:r>
              <a:rPr lang="en-US" altLang="ko-KR" smtClean="0"/>
              <a:t>, </a:t>
            </a:r>
            <a:r>
              <a:rPr lang="ko-KR" altLang="en-US" smtClean="0"/>
              <a:t>랭크 포인트</a:t>
            </a:r>
            <a:r>
              <a:rPr lang="en-US" altLang="ko-KR" smtClean="0"/>
              <a:t>, </a:t>
            </a:r>
            <a:r>
              <a:rPr lang="ko-KR" altLang="en-US" smtClean="0"/>
              <a:t>컨디션 조절</a:t>
            </a:r>
            <a:r>
              <a:rPr lang="en-US" altLang="ko-KR" smtClean="0"/>
              <a:t>, </a:t>
            </a:r>
            <a:r>
              <a:rPr lang="ko-KR" altLang="en-US" smtClean="0"/>
              <a:t>현황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1581571"/>
            <a:ext cx="11155679" cy="48332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85" y="2290951"/>
            <a:ext cx="590075" cy="129317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7" y="6145071"/>
            <a:ext cx="580430" cy="278553"/>
          </a:xfrm>
          <a:prstGeom prst="rect">
            <a:avLst/>
          </a:prstGeom>
        </p:spPr>
      </p:pic>
      <p:sp>
        <p:nvSpPr>
          <p:cNvPr id="25" name="평행 사변형 24"/>
          <p:cNvSpPr/>
          <p:nvPr/>
        </p:nvSpPr>
        <p:spPr>
          <a:xfrm>
            <a:off x="1303554" y="3311130"/>
            <a:ext cx="1296392" cy="2274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669839" y="2895984"/>
            <a:ext cx="759461" cy="730609"/>
            <a:chOff x="2567348" y="1190642"/>
            <a:chExt cx="1115189" cy="1120295"/>
          </a:xfrm>
        </p:grpSpPr>
        <p:sp>
          <p:nvSpPr>
            <p:cNvPr id="27" name="타원 26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689776" y="3293468"/>
            <a:ext cx="837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98" y="3313590"/>
            <a:ext cx="223915" cy="243573"/>
          </a:xfrm>
          <a:prstGeom prst="rect">
            <a:avLst/>
          </a:prstGeom>
        </p:spPr>
      </p:pic>
      <p:sp>
        <p:nvSpPr>
          <p:cNvPr id="31" name="평행 사변형 30"/>
          <p:cNvSpPr/>
          <p:nvPr/>
        </p:nvSpPr>
        <p:spPr>
          <a:xfrm>
            <a:off x="1317723" y="2518908"/>
            <a:ext cx="1296392" cy="2274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84008" y="2103762"/>
            <a:ext cx="759461" cy="730609"/>
            <a:chOff x="2567348" y="1190642"/>
            <a:chExt cx="1115189" cy="1120295"/>
          </a:xfrm>
        </p:grpSpPr>
        <p:sp>
          <p:nvSpPr>
            <p:cNvPr id="33" name="타원 32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1710163" y="2510771"/>
            <a:ext cx="83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Gold III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sp>
        <p:nvSpPr>
          <p:cNvPr id="37" name="평행 사변형 36"/>
          <p:cNvSpPr/>
          <p:nvPr/>
        </p:nvSpPr>
        <p:spPr>
          <a:xfrm>
            <a:off x="1284504" y="4096137"/>
            <a:ext cx="1296392" cy="2274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69839" y="3680991"/>
            <a:ext cx="759461" cy="730609"/>
            <a:chOff x="2567348" y="1190642"/>
            <a:chExt cx="1115189" cy="1120295"/>
          </a:xfrm>
        </p:grpSpPr>
        <p:sp>
          <p:nvSpPr>
            <p:cNvPr id="39" name="타원 38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1645714" y="4088000"/>
            <a:ext cx="862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23" y="4098597"/>
            <a:ext cx="223915" cy="243573"/>
          </a:xfrm>
          <a:prstGeom prst="rect">
            <a:avLst/>
          </a:prstGeom>
        </p:spPr>
      </p:pic>
      <p:sp>
        <p:nvSpPr>
          <p:cNvPr id="43" name="평행 사변형 42"/>
          <p:cNvSpPr/>
          <p:nvPr/>
        </p:nvSpPr>
        <p:spPr>
          <a:xfrm>
            <a:off x="1236879" y="4879740"/>
            <a:ext cx="1296392" cy="2274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69839" y="4464594"/>
            <a:ext cx="759461" cy="730609"/>
            <a:chOff x="2567348" y="1190642"/>
            <a:chExt cx="1115189" cy="1120295"/>
          </a:xfrm>
        </p:grpSpPr>
        <p:sp>
          <p:nvSpPr>
            <p:cNvPr id="45" name="타원 44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1639727" y="4871603"/>
            <a:ext cx="820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98" y="4884309"/>
            <a:ext cx="223915" cy="243573"/>
          </a:xfrm>
          <a:prstGeom prst="rect">
            <a:avLst/>
          </a:prstGeom>
        </p:spPr>
      </p:pic>
      <p:sp>
        <p:nvSpPr>
          <p:cNvPr id="49" name="평행 사변형 48"/>
          <p:cNvSpPr/>
          <p:nvPr/>
        </p:nvSpPr>
        <p:spPr>
          <a:xfrm>
            <a:off x="1284504" y="5663343"/>
            <a:ext cx="1296392" cy="2274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669839" y="5248197"/>
            <a:ext cx="759461" cy="730609"/>
            <a:chOff x="2567348" y="1190642"/>
            <a:chExt cx="1115189" cy="1120295"/>
          </a:xfrm>
        </p:grpSpPr>
        <p:sp>
          <p:nvSpPr>
            <p:cNvPr id="51" name="타원 50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670726" y="5655206"/>
            <a:ext cx="837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61" y="5655267"/>
            <a:ext cx="223915" cy="24357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58" y="2497065"/>
            <a:ext cx="237904" cy="25879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/>
          <a:srcRect l="47654" t="29964"/>
          <a:stretch/>
        </p:blipFill>
        <p:spPr>
          <a:xfrm>
            <a:off x="9493722" y="2054929"/>
            <a:ext cx="1683665" cy="1787904"/>
          </a:xfrm>
          <a:prstGeom prst="rect">
            <a:avLst/>
          </a:prstGeom>
        </p:spPr>
      </p:pic>
      <p:cxnSp>
        <p:nvCxnSpPr>
          <p:cNvPr id="82" name="직선 연결선 81"/>
          <p:cNvCxnSpPr/>
          <p:nvPr/>
        </p:nvCxnSpPr>
        <p:spPr>
          <a:xfrm>
            <a:off x="673331" y="1581574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794976" y="1055716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충 일체</a:t>
            </a:r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0930338" y="1030777"/>
            <a:ext cx="597238" cy="307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설정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214926" y="1030776"/>
            <a:ext cx="597238" cy="307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편지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636924" y="1041956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24" y="1041955"/>
            <a:ext cx="286262" cy="288007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9724674" y="1040903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십자형 88"/>
          <p:cNvSpPr/>
          <p:nvPr/>
        </p:nvSpPr>
        <p:spPr>
          <a:xfrm>
            <a:off x="9780857" y="1076539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평행 사변형 89"/>
          <p:cNvSpPr/>
          <p:nvPr/>
        </p:nvSpPr>
        <p:spPr>
          <a:xfrm>
            <a:off x="1007566" y="1581574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530097" y="898042"/>
            <a:ext cx="1115189" cy="1120295"/>
            <a:chOff x="2567348" y="1190642"/>
            <a:chExt cx="1115189" cy="1120295"/>
          </a:xfrm>
        </p:grpSpPr>
        <p:sp>
          <p:nvSpPr>
            <p:cNvPr id="92" name="타원 91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94" name="TextBox 93"/>
          <p:cNvSpPr txBox="1"/>
          <p:nvPr/>
        </p:nvSpPr>
        <p:spPr>
          <a:xfrm>
            <a:off x="1976633" y="1617435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78" y="1591537"/>
            <a:ext cx="328796" cy="3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팀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060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/>
              <a:t>팀</a:t>
            </a:r>
            <a:r>
              <a:rPr lang="en-US" altLang="ko-KR" smtClean="0"/>
              <a:t>(</a:t>
            </a:r>
            <a:r>
              <a:rPr lang="ko-KR" altLang="en-US"/>
              <a:t>스크림</a:t>
            </a:r>
            <a:r>
              <a:rPr lang="en-US" altLang="ko-KR"/>
              <a:t>, </a:t>
            </a:r>
            <a:r>
              <a:rPr lang="ko-KR" altLang="en-US" smtClean="0"/>
              <a:t>자유랭단판</a:t>
            </a:r>
            <a:r>
              <a:rPr lang="en-US" altLang="ko-KR" smtClean="0"/>
              <a:t>, </a:t>
            </a:r>
            <a:r>
              <a:rPr lang="ko-KR" altLang="en-US" smtClean="0"/>
              <a:t>자동밴픽</a:t>
            </a:r>
            <a:r>
              <a:rPr lang="en-US" altLang="ko-KR" smtClean="0"/>
              <a:t>, </a:t>
            </a:r>
            <a:r>
              <a:rPr lang="ko-KR" altLang="en-US" smtClean="0"/>
              <a:t>스킵가능</a:t>
            </a:r>
            <a:r>
              <a:rPr lang="en-US" altLang="ko-KR" smtClean="0"/>
              <a:t>, </a:t>
            </a:r>
            <a:r>
              <a:rPr lang="ko-KR" altLang="en-US"/>
              <a:t>전술</a:t>
            </a:r>
            <a:r>
              <a:rPr lang="en-US" altLang="ko-KR"/>
              <a:t>, </a:t>
            </a:r>
            <a:r>
              <a:rPr lang="ko-KR" altLang="en-US" smtClean="0"/>
              <a:t>팀워크 현황</a:t>
            </a:r>
            <a:r>
              <a:rPr lang="en-US" altLang="ko-KR" smtClean="0"/>
              <a:t>, </a:t>
            </a:r>
            <a:r>
              <a:rPr lang="ko-KR" altLang="en-US" smtClean="0"/>
              <a:t>감독이 내리는 명령</a:t>
            </a:r>
            <a:r>
              <a:rPr lang="en-US" altLang="ko-KR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1259280"/>
            <a:ext cx="8568410" cy="48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6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리그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90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6-1. </a:t>
            </a:r>
            <a:r>
              <a:rPr lang="ko-KR" altLang="en-US" smtClean="0"/>
              <a:t>리그</a:t>
            </a:r>
            <a:r>
              <a:rPr lang="en-US" altLang="ko-KR" smtClean="0"/>
              <a:t>(</a:t>
            </a:r>
            <a:r>
              <a:rPr lang="ko-KR" altLang="en-US" smtClean="0"/>
              <a:t>리그 현황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4578"/>
          <a:stretch/>
        </p:blipFill>
        <p:spPr>
          <a:xfrm>
            <a:off x="1781175" y="1339664"/>
            <a:ext cx="5451079" cy="36590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-1094" t="1135" r="1094" b="1"/>
          <a:stretch/>
        </p:blipFill>
        <p:spPr>
          <a:xfrm>
            <a:off x="7025605" y="1339665"/>
            <a:ext cx="4643546" cy="4461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브론즈</a:t>
            </a:r>
            <a:r>
              <a:rPr lang="en-US" altLang="ko-KR" sz="1200"/>
              <a:t>~</a:t>
            </a:r>
            <a:r>
              <a:rPr lang="ko-KR" altLang="en-US" sz="1200"/>
              <a:t>챌린저</a:t>
            </a:r>
            <a:r>
              <a:rPr lang="en-US" altLang="ko-KR" sz="1200"/>
              <a:t> </a:t>
            </a:r>
            <a:r>
              <a:rPr lang="ko-KR" altLang="en-US" sz="1200"/>
              <a:t>리그까지 플레이 타임 한달</a:t>
            </a:r>
            <a:r>
              <a:rPr lang="en-US" altLang="ko-KR" sz="1200"/>
              <a:t>, </a:t>
            </a:r>
            <a:r>
              <a:rPr lang="ko-KR" altLang="en-US" sz="1200" smtClean="0"/>
              <a:t>프로리그 </a:t>
            </a:r>
            <a:r>
              <a:rPr lang="en-US" altLang="ko-KR" sz="1200"/>
              <a:t>3</a:t>
            </a:r>
            <a:r>
              <a:rPr lang="ko-KR" altLang="en-US" sz="1200"/>
              <a:t>부</a:t>
            </a:r>
            <a:r>
              <a:rPr lang="en-US" altLang="ko-KR" sz="1200"/>
              <a:t>~</a:t>
            </a:r>
            <a:r>
              <a:rPr lang="ko-KR" altLang="en-US" sz="1200"/>
              <a:t>롤드컵가능</a:t>
            </a:r>
            <a:r>
              <a:rPr lang="en-US" altLang="ko-KR" sz="1200"/>
              <a:t>. 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ko-KR" altLang="en-US" sz="1200" smtClean="0"/>
              <a:t>리그는 </a:t>
            </a:r>
            <a:r>
              <a:rPr lang="en-US" altLang="ko-KR" sz="1200"/>
              <a:t>3/2, </a:t>
            </a:r>
            <a:r>
              <a:rPr lang="ko-KR" altLang="en-US" sz="1200"/>
              <a:t>포시는 더블엘레 </a:t>
            </a:r>
            <a:r>
              <a:rPr lang="en-US" altLang="ko-KR" sz="1200" smtClean="0"/>
              <a:t>5/3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리그 </a:t>
            </a:r>
            <a:r>
              <a:rPr lang="ko-KR" altLang="en-US" sz="1200"/>
              <a:t>현황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3471" y="1339665"/>
            <a:ext cx="1267704" cy="3531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/>
              <a:t>Information</a:t>
            </a:r>
          </a:p>
          <a:p>
            <a:endParaRPr lang="en-US" altLang="ko-KR" sz="1200" smtClean="0"/>
          </a:p>
          <a:p>
            <a:r>
              <a:rPr lang="ko-KR" altLang="en-US" sz="1200" smtClean="0"/>
              <a:t>리그 </a:t>
            </a:r>
            <a:r>
              <a:rPr lang="en-US" altLang="ko-KR" sz="1200" smtClean="0"/>
              <a:t>: LCK</a:t>
            </a:r>
            <a:endParaRPr lang="en-US" altLang="ko-KR" sz="1200"/>
          </a:p>
          <a:p>
            <a:r>
              <a:rPr lang="ko-KR" altLang="en-US" sz="1200" smtClean="0"/>
              <a:t>팀명 </a:t>
            </a:r>
            <a:r>
              <a:rPr lang="en-US" altLang="ko-KR" sz="1200" smtClean="0"/>
              <a:t>: 5</a:t>
            </a:r>
            <a:r>
              <a:rPr lang="ko-KR" altLang="en-US" sz="1200" smtClean="0"/>
              <a:t>충일체</a:t>
            </a:r>
            <a:endParaRPr lang="en-US" altLang="ko-KR" sz="1200" smtClean="0"/>
          </a:p>
          <a:p>
            <a:r>
              <a:rPr lang="ko-KR" altLang="en-US" sz="1200" smtClean="0"/>
              <a:t>티어</a:t>
            </a:r>
            <a:r>
              <a:rPr lang="en-US" altLang="ko-KR" sz="1200"/>
              <a:t> </a:t>
            </a:r>
            <a:r>
              <a:rPr lang="en-US" altLang="ko-KR" sz="1200" smtClean="0"/>
              <a:t>: </a:t>
            </a:r>
            <a:r>
              <a:rPr lang="ko-KR" altLang="en-US" sz="1200" smtClean="0"/>
              <a:t>다</a:t>
            </a:r>
            <a:r>
              <a:rPr lang="en-US" altLang="ko-KR" sz="1200" smtClean="0"/>
              <a:t>4</a:t>
            </a:r>
          </a:p>
          <a:p>
            <a:r>
              <a:rPr lang="ko-KR" altLang="en-US" sz="1200" smtClean="0"/>
              <a:t>리그 진행 </a:t>
            </a:r>
            <a:r>
              <a:rPr lang="en-US" altLang="ko-KR" sz="1200" smtClean="0"/>
              <a:t>: 24/38 </a:t>
            </a:r>
            <a:r>
              <a:rPr lang="ko-KR" altLang="en-US" sz="1200" smtClean="0"/>
              <a:t>경기</a:t>
            </a:r>
            <a:endParaRPr lang="en-US" altLang="ko-KR" sz="1200" smtClean="0"/>
          </a:p>
          <a:p>
            <a:endParaRPr lang="en-US" altLang="ko-KR" sz="1200" smtClean="0"/>
          </a:p>
        </p:txBody>
      </p:sp>
      <p:sp>
        <p:nvSpPr>
          <p:cNvPr id="9" name="직사각형 8"/>
          <p:cNvSpPr/>
          <p:nvPr/>
        </p:nvSpPr>
        <p:spPr>
          <a:xfrm>
            <a:off x="7943150" y="5800724"/>
            <a:ext cx="3726001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다음 경기</a:t>
            </a:r>
            <a:endParaRPr lang="en-US" altLang="ko-KR" sz="1200" smtClean="0"/>
          </a:p>
        </p:txBody>
      </p:sp>
      <p:sp>
        <p:nvSpPr>
          <p:cNvPr id="10" name="직사각형 9"/>
          <p:cNvSpPr/>
          <p:nvPr/>
        </p:nvSpPr>
        <p:spPr>
          <a:xfrm>
            <a:off x="5657850" y="5800724"/>
            <a:ext cx="2134626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리그 기록실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200748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/>
              <a:t>시작화면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선수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16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6-2. </a:t>
            </a:r>
            <a:r>
              <a:rPr lang="ko-KR" altLang="en-US" smtClean="0"/>
              <a:t>리그</a:t>
            </a:r>
            <a:r>
              <a:rPr lang="en-US" altLang="ko-KR" smtClean="0"/>
              <a:t>(</a:t>
            </a:r>
            <a:r>
              <a:rPr lang="ko-KR" altLang="en-US" smtClean="0"/>
              <a:t>포스트 시즌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-1094" t="1135" r="1094" b="1"/>
          <a:stretch/>
        </p:blipFill>
        <p:spPr>
          <a:xfrm>
            <a:off x="7025605" y="1339665"/>
            <a:ext cx="4643546" cy="4461059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1339664"/>
            <a:ext cx="5347755" cy="35316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브론즈</a:t>
            </a:r>
            <a:r>
              <a:rPr lang="en-US" altLang="ko-KR" sz="1200"/>
              <a:t>~</a:t>
            </a:r>
            <a:r>
              <a:rPr lang="ko-KR" altLang="en-US" sz="1200"/>
              <a:t>챌린저</a:t>
            </a:r>
            <a:r>
              <a:rPr lang="en-US" altLang="ko-KR" sz="1200"/>
              <a:t> </a:t>
            </a:r>
            <a:r>
              <a:rPr lang="ko-KR" altLang="en-US" sz="1200"/>
              <a:t>리그까지 플레이 타임 한달</a:t>
            </a:r>
            <a:r>
              <a:rPr lang="en-US" altLang="ko-KR" sz="1200"/>
              <a:t>, </a:t>
            </a:r>
            <a:r>
              <a:rPr lang="ko-KR" altLang="en-US" sz="1200" smtClean="0"/>
              <a:t>프로리그 </a:t>
            </a:r>
            <a:r>
              <a:rPr lang="en-US" altLang="ko-KR" sz="1200"/>
              <a:t>3</a:t>
            </a:r>
            <a:r>
              <a:rPr lang="ko-KR" altLang="en-US" sz="1200"/>
              <a:t>부</a:t>
            </a:r>
            <a:r>
              <a:rPr lang="en-US" altLang="ko-KR" sz="1200"/>
              <a:t>~</a:t>
            </a:r>
            <a:r>
              <a:rPr lang="ko-KR" altLang="en-US" sz="1200"/>
              <a:t>롤드컵가능</a:t>
            </a:r>
            <a:r>
              <a:rPr lang="en-US" altLang="ko-KR" sz="1200"/>
              <a:t>. 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ko-KR" altLang="en-US" sz="1200" smtClean="0"/>
              <a:t>리그는 </a:t>
            </a:r>
            <a:r>
              <a:rPr lang="en-US" altLang="ko-KR" sz="1200"/>
              <a:t>3/2, </a:t>
            </a:r>
            <a:r>
              <a:rPr lang="ko-KR" altLang="en-US" sz="1200"/>
              <a:t>포시는 더블엘레 </a:t>
            </a:r>
            <a:r>
              <a:rPr lang="en-US" altLang="ko-KR" sz="1200" smtClean="0"/>
              <a:t>5/3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리그 </a:t>
            </a:r>
            <a:r>
              <a:rPr lang="ko-KR" altLang="en-US" sz="1200"/>
              <a:t>현황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3471" y="1339665"/>
            <a:ext cx="1267704" cy="3531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smtClean="0"/>
              <a:t>Information</a:t>
            </a:r>
          </a:p>
          <a:p>
            <a:endParaRPr lang="en-US" altLang="ko-KR" sz="1200" smtClean="0"/>
          </a:p>
          <a:p>
            <a:r>
              <a:rPr lang="ko-KR" altLang="en-US" sz="1200" smtClean="0"/>
              <a:t>리그 </a:t>
            </a:r>
            <a:r>
              <a:rPr lang="en-US" altLang="ko-KR" sz="1200" smtClean="0"/>
              <a:t>: LCK</a:t>
            </a:r>
            <a:endParaRPr lang="en-US" altLang="ko-KR" sz="1200"/>
          </a:p>
          <a:p>
            <a:r>
              <a:rPr lang="ko-KR" altLang="en-US" sz="1200" smtClean="0"/>
              <a:t>팀명 </a:t>
            </a:r>
            <a:r>
              <a:rPr lang="en-US" altLang="ko-KR" sz="1200" smtClean="0"/>
              <a:t>: 5</a:t>
            </a:r>
            <a:r>
              <a:rPr lang="ko-KR" altLang="en-US" sz="1200" smtClean="0"/>
              <a:t>충일체</a:t>
            </a:r>
            <a:endParaRPr lang="en-US" altLang="ko-KR" sz="1200" smtClean="0"/>
          </a:p>
          <a:p>
            <a:r>
              <a:rPr lang="ko-KR" altLang="en-US" sz="1200" smtClean="0"/>
              <a:t>티어</a:t>
            </a:r>
            <a:r>
              <a:rPr lang="en-US" altLang="ko-KR" sz="1200"/>
              <a:t> </a:t>
            </a:r>
            <a:r>
              <a:rPr lang="en-US" altLang="ko-KR" sz="1200" smtClean="0"/>
              <a:t>: </a:t>
            </a:r>
            <a:r>
              <a:rPr lang="ko-KR" altLang="en-US" sz="1200" smtClean="0"/>
              <a:t>다</a:t>
            </a:r>
            <a:r>
              <a:rPr lang="en-US" altLang="ko-KR" sz="1200" smtClean="0"/>
              <a:t>4</a:t>
            </a:r>
          </a:p>
          <a:p>
            <a:r>
              <a:rPr lang="ko-KR" altLang="en-US" sz="1200" smtClean="0"/>
              <a:t>리그 진행 </a:t>
            </a:r>
            <a:r>
              <a:rPr lang="en-US" altLang="ko-KR" sz="1200" smtClean="0"/>
              <a:t>: 24/38 </a:t>
            </a:r>
            <a:r>
              <a:rPr lang="ko-KR" altLang="en-US" sz="1200" smtClean="0"/>
              <a:t>경기</a:t>
            </a:r>
            <a:endParaRPr lang="en-US" altLang="ko-KR" sz="1200" smtClean="0"/>
          </a:p>
          <a:p>
            <a:endParaRPr lang="en-US" altLang="ko-KR" sz="1200" smtClean="0"/>
          </a:p>
        </p:txBody>
      </p:sp>
      <p:sp>
        <p:nvSpPr>
          <p:cNvPr id="12" name="직사각형 11"/>
          <p:cNvSpPr/>
          <p:nvPr/>
        </p:nvSpPr>
        <p:spPr>
          <a:xfrm>
            <a:off x="7943150" y="5800724"/>
            <a:ext cx="3726001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다음 경기</a:t>
            </a:r>
            <a:endParaRPr lang="en-US" altLang="ko-KR" sz="1200" smtClean="0"/>
          </a:p>
        </p:txBody>
      </p:sp>
      <p:sp>
        <p:nvSpPr>
          <p:cNvPr id="13" name="직사각형 12"/>
          <p:cNvSpPr/>
          <p:nvPr/>
        </p:nvSpPr>
        <p:spPr>
          <a:xfrm>
            <a:off x="5657850" y="5800724"/>
            <a:ext cx="2134626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리그 기록실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3383819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6-3. </a:t>
            </a:r>
            <a:r>
              <a:rPr lang="ko-KR" altLang="en-US" smtClean="0"/>
              <a:t>리그</a:t>
            </a:r>
            <a:r>
              <a:rPr lang="en-US" altLang="ko-KR" smtClean="0"/>
              <a:t>(</a:t>
            </a:r>
            <a:r>
              <a:rPr lang="ko-KR" altLang="en-US" smtClean="0"/>
              <a:t>리그 기록실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브론즈</a:t>
            </a:r>
            <a:r>
              <a:rPr lang="en-US" altLang="ko-KR" sz="1200"/>
              <a:t>~</a:t>
            </a:r>
            <a:r>
              <a:rPr lang="ko-KR" altLang="en-US" sz="1200"/>
              <a:t>챌린저</a:t>
            </a:r>
            <a:r>
              <a:rPr lang="en-US" altLang="ko-KR" sz="1200"/>
              <a:t> </a:t>
            </a:r>
            <a:r>
              <a:rPr lang="ko-KR" altLang="en-US" sz="1200"/>
              <a:t>리그까지 플레이 타임 한달</a:t>
            </a:r>
            <a:r>
              <a:rPr lang="en-US" altLang="ko-KR" sz="1200"/>
              <a:t>, </a:t>
            </a:r>
            <a:r>
              <a:rPr lang="ko-KR" altLang="en-US" sz="1200" smtClean="0"/>
              <a:t>프로리그 </a:t>
            </a:r>
            <a:r>
              <a:rPr lang="en-US" altLang="ko-KR" sz="1200"/>
              <a:t>3</a:t>
            </a:r>
            <a:r>
              <a:rPr lang="ko-KR" altLang="en-US" sz="1200"/>
              <a:t>부</a:t>
            </a:r>
            <a:r>
              <a:rPr lang="en-US" altLang="ko-KR" sz="1200"/>
              <a:t>~</a:t>
            </a:r>
            <a:r>
              <a:rPr lang="ko-KR" altLang="en-US" sz="1200"/>
              <a:t>롤드컵가능</a:t>
            </a:r>
            <a:r>
              <a:rPr lang="en-US" altLang="ko-KR" sz="1200"/>
              <a:t>. 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ko-KR" altLang="en-US" sz="1200" smtClean="0"/>
              <a:t>리그는 </a:t>
            </a:r>
            <a:r>
              <a:rPr lang="en-US" altLang="ko-KR" sz="1200"/>
              <a:t>3/2, </a:t>
            </a:r>
            <a:r>
              <a:rPr lang="ko-KR" altLang="en-US" sz="1200"/>
              <a:t>포시는 더블엘레 </a:t>
            </a:r>
            <a:r>
              <a:rPr lang="en-US" altLang="ko-KR" sz="1200" smtClean="0"/>
              <a:t>5/3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리그 </a:t>
            </a:r>
            <a:r>
              <a:rPr lang="ko-KR" altLang="en-US" sz="1200"/>
              <a:t>현황</a:t>
            </a:r>
          </a:p>
        </p:txBody>
      </p:sp>
    </p:spTree>
    <p:extLst>
      <p:ext uri="{BB962C8B-B14F-4D97-AF65-F5344CB8AC3E}">
        <p14:creationId xmlns:p14="http://schemas.microsoft.com/office/powerpoint/2010/main" val="103454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6-4. </a:t>
            </a:r>
            <a:r>
              <a:rPr lang="ko-KR" altLang="en-US" smtClean="0"/>
              <a:t>리그</a:t>
            </a:r>
            <a:r>
              <a:rPr lang="en-US" altLang="ko-KR" smtClean="0"/>
              <a:t>(</a:t>
            </a:r>
            <a:r>
              <a:rPr lang="ko-KR" altLang="en-US" smtClean="0"/>
              <a:t>리그 매치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/>
              <a:t>브론즈</a:t>
            </a:r>
            <a:r>
              <a:rPr lang="en-US" altLang="ko-KR" sz="1200"/>
              <a:t>~</a:t>
            </a:r>
            <a:r>
              <a:rPr lang="ko-KR" altLang="en-US" sz="1200"/>
              <a:t>챌린저</a:t>
            </a:r>
            <a:r>
              <a:rPr lang="en-US" altLang="ko-KR" sz="1200"/>
              <a:t> </a:t>
            </a:r>
            <a:r>
              <a:rPr lang="ko-KR" altLang="en-US" sz="1200"/>
              <a:t>리그까지 플레이 타임 한달</a:t>
            </a:r>
            <a:r>
              <a:rPr lang="en-US" altLang="ko-KR" sz="1200"/>
              <a:t>, </a:t>
            </a:r>
            <a:r>
              <a:rPr lang="ko-KR" altLang="en-US" sz="1200" smtClean="0"/>
              <a:t>프로리그 </a:t>
            </a:r>
            <a:r>
              <a:rPr lang="en-US" altLang="ko-KR" sz="1200"/>
              <a:t>3</a:t>
            </a:r>
            <a:r>
              <a:rPr lang="ko-KR" altLang="en-US" sz="1200"/>
              <a:t>부</a:t>
            </a:r>
            <a:r>
              <a:rPr lang="en-US" altLang="ko-KR" sz="1200"/>
              <a:t>~</a:t>
            </a:r>
            <a:r>
              <a:rPr lang="ko-KR" altLang="en-US" sz="1200"/>
              <a:t>롤드컵가능</a:t>
            </a:r>
            <a:r>
              <a:rPr lang="en-US" altLang="ko-KR" sz="1200"/>
              <a:t>. 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ko-KR" altLang="en-US" sz="1200" smtClean="0"/>
              <a:t>리그는 </a:t>
            </a:r>
            <a:r>
              <a:rPr lang="en-US" altLang="ko-KR" sz="1200"/>
              <a:t>3/2, </a:t>
            </a:r>
            <a:r>
              <a:rPr lang="ko-KR" altLang="en-US" sz="1200"/>
              <a:t>포시는 더블엘레 </a:t>
            </a:r>
            <a:r>
              <a:rPr lang="en-US" altLang="ko-KR" sz="1200" smtClean="0"/>
              <a:t>5/3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리그 </a:t>
            </a:r>
            <a:r>
              <a:rPr lang="ko-KR" altLang="en-US" sz="1200"/>
              <a:t>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434641"/>
            <a:ext cx="6629400" cy="41111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28310" y="5698155"/>
            <a:ext cx="3726001" cy="564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경기 시작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2432058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게임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32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7-1. </a:t>
            </a:r>
            <a:r>
              <a:rPr lang="ko-KR" altLang="en-US" smtClean="0"/>
              <a:t>게임 </a:t>
            </a:r>
            <a:r>
              <a:rPr lang="en-US" altLang="ko-KR" smtClean="0"/>
              <a:t>(</a:t>
            </a:r>
            <a:r>
              <a:rPr lang="ko-KR" altLang="en-US" smtClean="0"/>
              <a:t>밴픽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872195"/>
            <a:ext cx="11155680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1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7-2. </a:t>
            </a:r>
            <a:r>
              <a:rPr lang="ko-KR" altLang="en-US" smtClean="0"/>
              <a:t>게임 </a:t>
            </a:r>
            <a:r>
              <a:rPr lang="en-US" altLang="ko-KR" smtClean="0"/>
              <a:t>(</a:t>
            </a:r>
            <a:r>
              <a:rPr lang="ko-KR" altLang="en-US" smtClean="0"/>
              <a:t>전술 </a:t>
            </a:r>
            <a:r>
              <a:rPr lang="ko-KR" altLang="en-US"/>
              <a:t>설정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09" y="964751"/>
            <a:ext cx="8506741" cy="41731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1209" y="5272249"/>
            <a:ext cx="4767018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플레이 스타일 </a:t>
            </a:r>
            <a:r>
              <a:rPr lang="en-US" altLang="ko-KR" smtClean="0"/>
              <a:t>: </a:t>
            </a:r>
            <a:r>
              <a:rPr lang="ko-KR" altLang="en-US" smtClean="0"/>
              <a:t>한타</a:t>
            </a:r>
            <a:r>
              <a:rPr lang="en-US" altLang="ko-KR" smtClean="0"/>
              <a:t>/</a:t>
            </a:r>
            <a:r>
              <a:rPr lang="ko-KR" altLang="en-US" smtClean="0"/>
              <a:t>라인전</a:t>
            </a:r>
            <a:r>
              <a:rPr lang="en-US" altLang="ko-KR" smtClean="0"/>
              <a:t>/</a:t>
            </a:r>
            <a:r>
              <a:rPr lang="ko-KR" altLang="en-US" smtClean="0"/>
              <a:t>올인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985250" y="5297170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61209" y="5834356"/>
            <a:ext cx="230547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 오더 </a:t>
            </a:r>
            <a:r>
              <a:rPr lang="en-US" altLang="ko-KR" smtClean="0"/>
              <a:t>: </a:t>
            </a:r>
            <a:r>
              <a:rPr lang="ko-KR" altLang="en-US" smtClean="0"/>
              <a:t>정글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181475" y="5832320"/>
            <a:ext cx="2346751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서브 오더 </a:t>
            </a:r>
            <a:r>
              <a:rPr lang="en-US" altLang="ko-KR" smtClean="0"/>
              <a:t>: </a:t>
            </a:r>
            <a:r>
              <a:rPr lang="ko-KR" altLang="en-US" smtClean="0"/>
              <a:t>서폿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774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7-3. </a:t>
            </a:r>
            <a:r>
              <a:rPr lang="ko-KR" altLang="en-US" smtClean="0"/>
              <a:t>게임 </a:t>
            </a:r>
            <a:r>
              <a:rPr lang="en-US" altLang="ko-KR" smtClean="0"/>
              <a:t>(</a:t>
            </a:r>
            <a:r>
              <a:rPr lang="ko-KR" altLang="en-US" smtClean="0"/>
              <a:t>시뮬레이션</a:t>
            </a:r>
            <a:r>
              <a:rPr lang="en-US" altLang="ko-KR" smtClean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1" y="872195"/>
            <a:ext cx="11155680" cy="9108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1" y="1783035"/>
            <a:ext cx="11155680" cy="4631831"/>
          </a:xfrm>
          <a:prstGeom prst="rect">
            <a:avLst/>
          </a:prstGeom>
        </p:spPr>
      </p:pic>
      <p:pic>
        <p:nvPicPr>
          <p:cNvPr id="21" name="내용 개체 틀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037" y="2072624"/>
            <a:ext cx="2527300" cy="100146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90550" y="1400175"/>
            <a:ext cx="600075" cy="402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X2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48654" y="1400175"/>
            <a:ext cx="751596" cy="402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서렌</a:t>
            </a:r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3533775" y="6168465"/>
            <a:ext cx="3749" cy="38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05174" y="6451767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그냥 롤챔스처럼 가끔 정보 나옴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83035"/>
            <a:ext cx="5428720" cy="46318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71" y="3267075"/>
            <a:ext cx="5734929" cy="30911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4703689"/>
            <a:ext cx="5734930" cy="1166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05" y="3889002"/>
            <a:ext cx="264517" cy="264517"/>
          </a:xfrm>
          <a:prstGeom prst="ellipse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30" y="5262937"/>
            <a:ext cx="266400" cy="266400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876" y="4058162"/>
            <a:ext cx="266400" cy="266400"/>
          </a:xfrm>
          <a:prstGeom prst="ellipse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335" y="5604284"/>
            <a:ext cx="266400" cy="266400"/>
          </a:xfrm>
          <a:prstGeom prst="ellipse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430" y="5435241"/>
            <a:ext cx="266400" cy="266400"/>
          </a:xfrm>
          <a:prstGeom prst="ellipse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09" y="5254179"/>
            <a:ext cx="266400" cy="266400"/>
          </a:xfrm>
          <a:prstGeom prst="ellipse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84" y="2810751"/>
            <a:ext cx="266400" cy="266400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00" y="2306956"/>
            <a:ext cx="266400" cy="266400"/>
          </a:xfrm>
          <a:prstGeom prst="ellipse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935" y="3643530"/>
            <a:ext cx="266400" cy="266400"/>
          </a:xfrm>
          <a:prstGeom prst="ellipse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999" y="3484196"/>
            <a:ext cx="266400" cy="266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76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7-3. </a:t>
            </a:r>
            <a:r>
              <a:rPr lang="ko-KR" altLang="en-US" smtClean="0"/>
              <a:t>게임 </a:t>
            </a:r>
            <a:r>
              <a:rPr lang="en-US" altLang="ko-KR" smtClean="0"/>
              <a:t>(</a:t>
            </a:r>
            <a:r>
              <a:rPr lang="ko-KR" altLang="en-US" smtClean="0"/>
              <a:t>시뮬레이션 </a:t>
            </a:r>
            <a:r>
              <a:rPr lang="en-US" altLang="ko-KR" smtClean="0"/>
              <a:t>- </a:t>
            </a:r>
            <a:r>
              <a:rPr lang="ko-KR" altLang="en-US" smtClean="0"/>
              <a:t>퍼즈</a:t>
            </a:r>
            <a:r>
              <a:rPr lang="en-US" altLang="ko-KR" smtClean="0"/>
              <a:t>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7" y="675654"/>
            <a:ext cx="10623318" cy="597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3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7-4. </a:t>
            </a:r>
            <a:r>
              <a:rPr lang="ko-KR" altLang="en-US" smtClean="0"/>
              <a:t>게임</a:t>
            </a:r>
            <a:r>
              <a:rPr lang="en-US" altLang="ko-KR" smtClean="0"/>
              <a:t>(</a:t>
            </a:r>
            <a:r>
              <a:rPr lang="ko-KR" altLang="en-US" smtClean="0"/>
              <a:t>게임 결과 </a:t>
            </a:r>
            <a:r>
              <a:rPr lang="ko-KR" altLang="en-US" dirty="0" smtClean="0"/>
              <a:t>현황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872195"/>
            <a:ext cx="11155680" cy="55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91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7-5. </a:t>
            </a:r>
            <a:r>
              <a:rPr lang="ko-KR" altLang="en-US" smtClean="0"/>
              <a:t>게임</a:t>
            </a:r>
            <a:r>
              <a:rPr lang="en-US" altLang="ko-KR" smtClean="0"/>
              <a:t>(</a:t>
            </a:r>
            <a:r>
              <a:rPr lang="ko-KR" altLang="en-US" smtClean="0"/>
              <a:t>팀 결과 현황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22" y="1793211"/>
            <a:ext cx="5363601" cy="266489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30097" y="898042"/>
            <a:ext cx="1115189" cy="1120295"/>
            <a:chOff x="2567348" y="1190642"/>
            <a:chExt cx="1115189" cy="1120295"/>
          </a:xfrm>
        </p:grpSpPr>
        <p:sp>
          <p:nvSpPr>
            <p:cNvPr id="9" name="타원 8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905926" y="1280875"/>
            <a:ext cx="127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해설 평가</a:t>
            </a:r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754412" y="2438802"/>
            <a:ext cx="4693888" cy="2019300"/>
          </a:xfrm>
          <a:prstGeom prst="wedgeRoundRectCallout">
            <a:avLst>
              <a:gd name="adj1" fmla="val -35389"/>
              <a:gd name="adj2" fmla="val -6721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모든 라인이 라인전에서 고생을 했지만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정글 니달리가 용을 잘 챙겨놓았고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결국 트위치 라칸 조합이 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한타에서 캐리했기에 이길 수 있었다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mtClean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51498" y="4595591"/>
            <a:ext cx="1115189" cy="1120295"/>
            <a:chOff x="2567348" y="1190642"/>
            <a:chExt cx="1115189" cy="1120295"/>
          </a:xfrm>
        </p:grpSpPr>
        <p:sp>
          <p:nvSpPr>
            <p:cNvPr id="40" name="타원 39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2101470" y="4637155"/>
            <a:ext cx="1115189" cy="1120295"/>
            <a:chOff x="2567348" y="1190642"/>
            <a:chExt cx="1115189" cy="1120295"/>
          </a:xfrm>
        </p:grpSpPr>
        <p:sp>
          <p:nvSpPr>
            <p:cNvPr id="43" name="타원 42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3551442" y="4644506"/>
            <a:ext cx="1115189" cy="1120295"/>
            <a:chOff x="2567348" y="1190642"/>
            <a:chExt cx="1115189" cy="1120295"/>
          </a:xfrm>
        </p:grpSpPr>
        <p:sp>
          <p:nvSpPr>
            <p:cNvPr id="46" name="타원 45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4996033" y="4678719"/>
            <a:ext cx="1115189" cy="1120295"/>
            <a:chOff x="2567348" y="1190642"/>
            <a:chExt cx="1115189" cy="1120295"/>
          </a:xfrm>
        </p:grpSpPr>
        <p:sp>
          <p:nvSpPr>
            <p:cNvPr id="49" name="타원 48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6441598" y="4686070"/>
            <a:ext cx="1115189" cy="1120295"/>
            <a:chOff x="2567348" y="1190642"/>
            <a:chExt cx="1115189" cy="1120295"/>
          </a:xfrm>
        </p:grpSpPr>
        <p:sp>
          <p:nvSpPr>
            <p:cNvPr id="52" name="타원 51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864892" y="5740345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4.5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14864" y="5757450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9.2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64836" y="5755739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2.5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09429" y="5767692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3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67702" y="5786279"/>
            <a:ext cx="68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solidFill>
                  <a:srgbClr val="FF0000"/>
                </a:solidFill>
              </a:rPr>
              <a:t>4.7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091938" y="5877475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홈으로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8633665" y="5877475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경기 기록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69" y="5877476"/>
            <a:ext cx="1216891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59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1-1. </a:t>
            </a:r>
            <a:r>
              <a:rPr lang="ko-KR" altLang="en-US" err="1" smtClean="0"/>
              <a:t>시작화면</a:t>
            </a:r>
            <a:r>
              <a:rPr lang="en-US" altLang="ko-KR" smtClean="0"/>
              <a:t>(</a:t>
            </a:r>
            <a:r>
              <a:rPr lang="ko-KR" altLang="en-US" smtClean="0"/>
              <a:t>게임 시작 탭</a:t>
            </a:r>
            <a:r>
              <a:rPr lang="en-US" altLang="ko-KR" smtClean="0"/>
              <a:t>/FunnyLife/Version)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872195"/>
            <a:ext cx="11155680" cy="5542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9883" y="1675333"/>
            <a:ext cx="350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mtClean="0"/>
              <a:t>롤 게임 </a:t>
            </a:r>
            <a:endParaRPr lang="ko-KR" altLang="en-US" sz="7200"/>
          </a:p>
        </p:txBody>
      </p:sp>
      <p:sp>
        <p:nvSpPr>
          <p:cNvPr id="4" name="TextBox 3"/>
          <p:cNvSpPr txBox="1"/>
          <p:nvPr/>
        </p:nvSpPr>
        <p:spPr>
          <a:xfrm>
            <a:off x="3643533" y="5261315"/>
            <a:ext cx="51909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/>
              <a:t>게임을 시작하려면 터치 하세요</a:t>
            </a:r>
            <a:r>
              <a:rPr lang="en-US" altLang="ko-KR" sz="2500" smtClean="0"/>
              <a:t>.</a:t>
            </a:r>
            <a:endParaRPr lang="ko-KR" altLang="en-US" sz="250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8004518" y="4670472"/>
            <a:ext cx="464233" cy="59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842738" y="4262513"/>
            <a:ext cx="1533379" cy="39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반짝거림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390908" y="5950140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ver. 1.0.0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68538" y="53947"/>
            <a:ext cx="622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이어하기</a:t>
            </a:r>
            <a:r>
              <a:rPr lang="en-US" altLang="ko-KR" sz="1200" smtClean="0"/>
              <a:t>/</a:t>
            </a:r>
            <a:r>
              <a:rPr lang="ko-KR" altLang="en-US" sz="1200" smtClean="0"/>
              <a:t>새로하기 </a:t>
            </a:r>
            <a:r>
              <a:rPr lang="en-US" altLang="ko-KR" sz="1200" smtClean="0"/>
              <a:t>X =&gt; Default</a:t>
            </a:r>
            <a:r>
              <a:rPr lang="ko-KR" altLang="en-US" sz="1200" smtClean="0"/>
              <a:t>가 이어하기</a:t>
            </a:r>
            <a:r>
              <a:rPr lang="en-US" altLang="ko-KR" sz="1200" smtClean="0"/>
              <a:t>, </a:t>
            </a:r>
            <a:r>
              <a:rPr lang="ko-KR" altLang="en-US" sz="1200" smtClean="0"/>
              <a:t>새로하는 방법은 설정에 초기화 버튼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en-US" altLang="ko-KR" sz="1200" smtClean="0"/>
              <a:t>Funny Life</a:t>
            </a:r>
            <a:r>
              <a:rPr lang="ko-KR" altLang="en-US" sz="1200" smtClean="0"/>
              <a:t>나 </a:t>
            </a:r>
            <a:r>
              <a:rPr lang="en-US" altLang="ko-KR" sz="1200" smtClean="0"/>
              <a:t>Title</a:t>
            </a:r>
            <a:r>
              <a:rPr lang="ko-KR" altLang="en-US" sz="1200"/>
              <a:t>은 </a:t>
            </a:r>
            <a:r>
              <a:rPr lang="ko-KR" altLang="en-US" sz="1200" smtClean="0"/>
              <a:t>캘리그라피 느낌으로</a:t>
            </a:r>
            <a:r>
              <a:rPr lang="en-US" altLang="ko-KR" sz="1200" smtClean="0"/>
              <a:t>. (+ </a:t>
            </a:r>
            <a:r>
              <a:rPr lang="ko-KR" altLang="en-US" sz="1200" smtClean="0"/>
              <a:t>심볼</a:t>
            </a:r>
            <a:r>
              <a:rPr lang="en-US" altLang="ko-KR" sz="1200"/>
              <a:t>)</a:t>
            </a:r>
            <a:endParaRPr lang="en-US" altLang="ko-KR" sz="1200" smtClean="0"/>
          </a:p>
          <a:p>
            <a:pPr marL="228600" indent="-228600">
              <a:buAutoNum type="arabicPeriod"/>
            </a:pPr>
            <a:r>
              <a:rPr lang="en-US" altLang="ko-KR" sz="1200" smtClean="0"/>
              <a:t>Touch the screen, </a:t>
            </a:r>
            <a:r>
              <a:rPr lang="ko-KR" altLang="en-US" sz="1200" smtClean="0"/>
              <a:t>화면을 터치하세요</a:t>
            </a:r>
            <a:r>
              <a:rPr lang="en-US" altLang="ko-KR" sz="1200" smtClean="0"/>
              <a:t>, </a:t>
            </a:r>
            <a:r>
              <a:rPr lang="ko-KR" altLang="en-US" sz="1200" smtClean="0"/>
              <a:t>터치하면 시작합니다</a:t>
            </a:r>
            <a:r>
              <a:rPr lang="en-US" altLang="ko-KR" sz="1200"/>
              <a:t>,</a:t>
            </a:r>
            <a:r>
              <a:rPr lang="en-US" altLang="ko-KR" sz="1200" smtClean="0"/>
              <a:t> Touch to start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시작 화면은 움직이는게 국룰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634057"/>
            <a:ext cx="1604662" cy="10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63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7-6. </a:t>
            </a:r>
            <a:r>
              <a:rPr lang="ko-KR" altLang="en-US" smtClean="0"/>
              <a:t>게임</a:t>
            </a:r>
            <a:r>
              <a:rPr lang="en-US" altLang="ko-KR" smtClean="0"/>
              <a:t>(</a:t>
            </a:r>
            <a:r>
              <a:rPr lang="ko-KR" altLang="en-US" smtClean="0"/>
              <a:t>경기 기록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0091938" y="5877475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홈으로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8633665" y="5877475"/>
            <a:ext cx="130810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경기 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31" y="1442749"/>
            <a:ext cx="600158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9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챔피언 화면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17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8. </a:t>
            </a:r>
            <a:r>
              <a:rPr lang="ko-KR" altLang="en-US" dirty="0" smtClean="0"/>
              <a:t>챔피언 도감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챔프</a:t>
            </a:r>
            <a:r>
              <a:rPr lang="ko-KR" altLang="en-US" smtClean="0"/>
              <a:t> 정보</a:t>
            </a:r>
            <a:r>
              <a:rPr lang="en-US" altLang="ko-KR" smtClean="0"/>
              <a:t>, </a:t>
            </a:r>
            <a:r>
              <a:rPr lang="ko-KR" altLang="en-US" smtClean="0"/>
              <a:t>챔프 가지고 있는 현황</a:t>
            </a:r>
            <a:r>
              <a:rPr lang="en-US" altLang="ko-KR" smtClean="0"/>
              <a:t>, </a:t>
            </a:r>
            <a:r>
              <a:rPr lang="ko-KR" altLang="en-US" smtClean="0"/>
              <a:t>선택권으로 살 수 있음</a:t>
            </a:r>
            <a:r>
              <a:rPr lang="en-US" altLang="ko-KR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86" y="928428"/>
            <a:ext cx="9750829" cy="54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67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미션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81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9. </a:t>
            </a:r>
            <a:r>
              <a:rPr lang="ko-KR" altLang="en-US" smtClean="0"/>
              <a:t>미션</a:t>
            </a:r>
            <a:r>
              <a:rPr lang="en-US" altLang="ko-KR" smtClean="0"/>
              <a:t>/</a:t>
            </a:r>
            <a:r>
              <a:rPr lang="ko-KR" altLang="en-US" smtClean="0"/>
              <a:t>퀘스트 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99" y="1474470"/>
            <a:ext cx="7486996" cy="421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8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9. </a:t>
            </a:r>
            <a:r>
              <a:rPr lang="ko-KR" altLang="en-US" smtClean="0"/>
              <a:t>미션</a:t>
            </a:r>
            <a:r>
              <a:rPr lang="en-US" altLang="ko-KR" smtClean="0"/>
              <a:t>/</a:t>
            </a:r>
            <a:r>
              <a:rPr lang="ko-KR" altLang="en-US" smtClean="0"/>
              <a:t>퀘스트 </a:t>
            </a:r>
            <a:r>
              <a:rPr lang="en-US" altLang="ko-KR" smtClean="0"/>
              <a:t>– </a:t>
            </a:r>
            <a:r>
              <a:rPr lang="ko-KR" altLang="en-US" smtClean="0"/>
              <a:t>일일 보상 </a:t>
            </a:r>
            <a:endParaRPr lang="en-US" altLang="ko-KR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7" y="1001164"/>
            <a:ext cx="8875222" cy="49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2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 뽑기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64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10. </a:t>
            </a:r>
            <a:r>
              <a:rPr lang="ko-KR" altLang="en-US" smtClean="0"/>
              <a:t>뽑기 </a:t>
            </a:r>
            <a:r>
              <a:rPr lang="en-US" altLang="ko-KR" smtClean="0"/>
              <a:t>(</a:t>
            </a:r>
            <a:r>
              <a:rPr lang="ko-KR" altLang="en-US" smtClean="0"/>
              <a:t>챔피언 뽑기</a:t>
            </a:r>
            <a:r>
              <a:rPr lang="en-US" altLang="ko-KR" smtClean="0"/>
              <a:t>, </a:t>
            </a:r>
            <a:r>
              <a:rPr lang="ko-KR" altLang="en-US" smtClean="0"/>
              <a:t>아이템 뽑기</a:t>
            </a:r>
            <a:r>
              <a:rPr lang="en-US" altLang="ko-KR" smtClean="0"/>
              <a:t>, </a:t>
            </a:r>
            <a:r>
              <a:rPr lang="ko-KR" altLang="en-US" smtClean="0"/>
              <a:t>재화는 특수 재화 </a:t>
            </a:r>
            <a:r>
              <a:rPr lang="en-US" altLang="ko-KR" smtClean="0"/>
              <a:t>1</a:t>
            </a:r>
            <a:r>
              <a:rPr lang="ko-KR" altLang="en-US" smtClean="0"/>
              <a:t>개만 게임 끝나면 얻기</a:t>
            </a:r>
            <a:r>
              <a:rPr lang="en-US" altLang="ko-KR" smtClean="0"/>
              <a:t>.)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1573704"/>
            <a:ext cx="7029796" cy="39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76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10. </a:t>
            </a:r>
            <a:r>
              <a:rPr lang="ko-KR" altLang="en-US" smtClean="0"/>
              <a:t>뽑기 </a:t>
            </a:r>
            <a:r>
              <a:rPr lang="en-US" altLang="ko-KR" smtClean="0"/>
              <a:t>- </a:t>
            </a:r>
            <a:r>
              <a:rPr lang="ko-KR" altLang="en-US" smtClean="0"/>
              <a:t>상점</a:t>
            </a:r>
            <a:endParaRPr lang="en-US" altLang="ko-KR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9" y="1554479"/>
            <a:ext cx="10477383" cy="40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17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/>
              <a:t> 설정</a:t>
            </a:r>
            <a:endParaRPr lang="en-US" altLang="ko-KR" b="1"/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2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59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1-2. </a:t>
            </a:r>
            <a:r>
              <a:rPr lang="ko-KR" altLang="en-US" smtClean="0"/>
              <a:t>로딩</a:t>
            </a:r>
            <a:r>
              <a:rPr lang="en-US" altLang="ko-KR"/>
              <a:t> </a:t>
            </a:r>
            <a:r>
              <a:rPr lang="ko-KR" altLang="en-US" smtClean="0"/>
              <a:t>화면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" y="872195"/>
            <a:ext cx="11155680" cy="55426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39883" y="1675333"/>
            <a:ext cx="350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mtClean="0"/>
              <a:t>롤 게임 </a:t>
            </a:r>
            <a:endParaRPr lang="ko-KR" altLang="en-US" sz="7200"/>
          </a:p>
        </p:txBody>
      </p:sp>
      <p:sp>
        <p:nvSpPr>
          <p:cNvPr id="16" name="TextBox 15"/>
          <p:cNvSpPr txBox="1"/>
          <p:nvPr/>
        </p:nvSpPr>
        <p:spPr>
          <a:xfrm>
            <a:off x="609389" y="957484"/>
            <a:ext cx="1090246" cy="32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/>
              <a:t>Funny Life</a:t>
            </a:r>
            <a:endParaRPr lang="ko-KR" altLang="en-US" sz="1500"/>
          </a:p>
        </p:txBody>
      </p:sp>
      <p:sp>
        <p:nvSpPr>
          <p:cNvPr id="17" name="TextBox 16"/>
          <p:cNvSpPr txBox="1"/>
          <p:nvPr/>
        </p:nvSpPr>
        <p:spPr>
          <a:xfrm>
            <a:off x="4156364" y="5261315"/>
            <a:ext cx="4312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mtClean="0"/>
              <a:t>정보를 불러오는 중입니다</a:t>
            </a:r>
            <a:r>
              <a:rPr lang="en-US" altLang="ko-KR" sz="2500" smtClean="0"/>
              <a:t>…</a:t>
            </a:r>
            <a:endParaRPr lang="ko-KR" altLang="en-US" sz="2500"/>
          </a:p>
        </p:txBody>
      </p:sp>
      <p:sp>
        <p:nvSpPr>
          <p:cNvPr id="20" name="TextBox 19"/>
          <p:cNvSpPr txBox="1"/>
          <p:nvPr/>
        </p:nvSpPr>
        <p:spPr>
          <a:xfrm>
            <a:off x="10390908" y="5950140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ver. 1.0.0</a:t>
            </a:r>
            <a:endParaRPr lang="ko-KR" altLang="en-US" b="1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8004518" y="4670472"/>
            <a:ext cx="464233" cy="59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842738" y="4262513"/>
            <a:ext cx="1533379" cy="39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. -&gt; .. -&gt; 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62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11. </a:t>
            </a:r>
            <a:r>
              <a:rPr lang="ko-KR" altLang="en-US"/>
              <a:t>설정 </a:t>
            </a:r>
            <a:r>
              <a:rPr lang="en-US" altLang="ko-KR" smtClean="0"/>
              <a:t>(</a:t>
            </a:r>
            <a:r>
              <a:rPr lang="ko-KR" altLang="en-US" smtClean="0"/>
              <a:t>음악</a:t>
            </a:r>
            <a:r>
              <a:rPr lang="en-US" altLang="ko-KR" smtClean="0"/>
              <a:t>, </a:t>
            </a:r>
            <a:r>
              <a:rPr lang="ko-KR" altLang="en-US" smtClean="0"/>
              <a:t>종료</a:t>
            </a:r>
            <a:r>
              <a:rPr lang="en-US" altLang="ko-KR" smtClean="0"/>
              <a:t>, </a:t>
            </a:r>
            <a:r>
              <a:rPr lang="ko-KR" altLang="en-US" smtClean="0"/>
              <a:t>언어</a:t>
            </a:r>
            <a:r>
              <a:rPr lang="en-US" altLang="ko-KR" smtClean="0"/>
              <a:t>, </a:t>
            </a:r>
            <a:r>
              <a:rPr lang="ko-KR" altLang="en-US" smtClean="0"/>
              <a:t>선물</a:t>
            </a:r>
            <a:r>
              <a:rPr lang="en-US" altLang="ko-KR" smtClean="0"/>
              <a:t>/</a:t>
            </a:r>
            <a:r>
              <a:rPr lang="ko-KR" altLang="en-US" smtClean="0"/>
              <a:t>편지함</a:t>
            </a:r>
            <a:r>
              <a:rPr lang="en-US" altLang="ko-KR" smtClean="0"/>
              <a:t>, </a:t>
            </a:r>
            <a:r>
              <a:rPr lang="ko-KR" altLang="en-US" smtClean="0"/>
              <a:t>오프닝</a:t>
            </a:r>
            <a:r>
              <a:rPr lang="en-US" altLang="ko-KR" smtClean="0"/>
              <a:t>, </a:t>
            </a:r>
            <a:r>
              <a:rPr lang="ko-KR" altLang="en-US" smtClean="0"/>
              <a:t>도움말</a:t>
            </a:r>
            <a:r>
              <a:rPr lang="en-US" altLang="ko-KR" smtClean="0"/>
              <a:t>, </a:t>
            </a:r>
            <a:r>
              <a:rPr lang="ko-KR" altLang="en-US" smtClean="0"/>
              <a:t>쿠폰</a:t>
            </a:r>
            <a:r>
              <a:rPr lang="en-US" altLang="ko-KR" smtClean="0"/>
              <a:t>, </a:t>
            </a:r>
            <a:r>
              <a:rPr lang="ko-KR" altLang="en-US" smtClean="0"/>
              <a:t>공식카페</a:t>
            </a:r>
            <a:r>
              <a:rPr lang="en-US" altLang="ko-KR" smtClean="0"/>
              <a:t>, UI </a:t>
            </a:r>
            <a:r>
              <a:rPr lang="ko-KR" altLang="en-US" smtClean="0"/>
              <a:t>스타일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0220" y="880508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85753" y="1720735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음악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78642" y="1730834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오프닝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74737" y="1732620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도움말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53355" y="3227709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쿠폰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50439" y="3205141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공식카페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178361" y="3227709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초기화</a:t>
            </a:r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698270" y="1005840"/>
            <a:ext cx="332509" cy="3491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8829" y="960386"/>
            <a:ext cx="186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Setting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80281" y="4363565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언어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78642" y="4363565"/>
            <a:ext cx="15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푸쉬알림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896067" y="1014153"/>
            <a:ext cx="73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76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11. </a:t>
            </a:r>
            <a:r>
              <a:rPr lang="ko-KR" altLang="en-US"/>
              <a:t>설정 </a:t>
            </a:r>
            <a:r>
              <a:rPr lang="en-US" altLang="ko-KR" smtClean="0"/>
              <a:t>(</a:t>
            </a:r>
            <a:r>
              <a:rPr lang="ko-KR" altLang="en-US" smtClean="0"/>
              <a:t>음악</a:t>
            </a:r>
            <a:r>
              <a:rPr lang="en-US" altLang="ko-KR" smtClean="0"/>
              <a:t>, </a:t>
            </a:r>
            <a:r>
              <a:rPr lang="ko-KR" altLang="en-US" smtClean="0"/>
              <a:t>종료</a:t>
            </a:r>
            <a:r>
              <a:rPr lang="en-US" altLang="ko-KR" smtClean="0"/>
              <a:t>, </a:t>
            </a:r>
            <a:r>
              <a:rPr lang="ko-KR" altLang="en-US" smtClean="0"/>
              <a:t>언어</a:t>
            </a:r>
            <a:r>
              <a:rPr lang="en-US" altLang="ko-KR" smtClean="0"/>
              <a:t>, </a:t>
            </a:r>
            <a:r>
              <a:rPr lang="ko-KR" altLang="en-US" smtClean="0"/>
              <a:t>선물</a:t>
            </a:r>
            <a:r>
              <a:rPr lang="en-US" altLang="ko-KR" smtClean="0"/>
              <a:t>/</a:t>
            </a:r>
            <a:r>
              <a:rPr lang="ko-KR" altLang="en-US" smtClean="0"/>
              <a:t>편지함</a:t>
            </a:r>
            <a:r>
              <a:rPr lang="en-US" altLang="ko-KR" smtClean="0"/>
              <a:t>, </a:t>
            </a:r>
            <a:r>
              <a:rPr lang="ko-KR" altLang="en-US" smtClean="0"/>
              <a:t>오프닝</a:t>
            </a:r>
            <a:r>
              <a:rPr lang="en-US" altLang="ko-KR" smtClean="0"/>
              <a:t>, </a:t>
            </a:r>
            <a:r>
              <a:rPr lang="ko-KR" altLang="en-US" smtClean="0"/>
              <a:t>도움말</a:t>
            </a:r>
            <a:r>
              <a:rPr lang="en-US" altLang="ko-KR" smtClean="0"/>
              <a:t>, </a:t>
            </a:r>
            <a:r>
              <a:rPr lang="ko-KR" altLang="en-US" smtClean="0"/>
              <a:t>쿠폰</a:t>
            </a:r>
            <a:r>
              <a:rPr lang="en-US" altLang="ko-KR" smtClean="0"/>
              <a:t>, </a:t>
            </a:r>
            <a:r>
              <a:rPr lang="ko-KR" altLang="en-US" smtClean="0"/>
              <a:t>공식카페</a:t>
            </a:r>
            <a:r>
              <a:rPr lang="en-US" altLang="ko-KR" smtClean="0"/>
              <a:t>, UI </a:t>
            </a:r>
            <a:r>
              <a:rPr lang="ko-KR" altLang="en-US" smtClean="0"/>
              <a:t>스타일</a:t>
            </a:r>
            <a:r>
              <a:rPr lang="en-US" altLang="ko-KR" smtClean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613583"/>
            <a:ext cx="10687396" cy="60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31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11. </a:t>
            </a:r>
            <a:r>
              <a:rPr lang="ko-KR" altLang="en-US" smtClean="0"/>
              <a:t>설정 </a:t>
            </a:r>
            <a:r>
              <a:rPr lang="en-US" altLang="ko-KR" smtClean="0"/>
              <a:t>- </a:t>
            </a:r>
            <a:r>
              <a:rPr lang="ko-KR" altLang="en-US" smtClean="0"/>
              <a:t>별점</a:t>
            </a:r>
            <a:endParaRPr lang="en-US" altLang="ko-KR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24" y="1142998"/>
            <a:ext cx="8268393" cy="46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65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튜토리얼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/>
              <a:t> </a:t>
            </a:r>
            <a:r>
              <a:rPr lang="ko-KR" altLang="en-US" b="1"/>
              <a:t>이벤트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2167231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12. </a:t>
            </a:r>
            <a:r>
              <a:rPr lang="ko-KR" altLang="en-US" smtClean="0"/>
              <a:t>이벤트 </a:t>
            </a:r>
            <a:r>
              <a:rPr lang="en-US" altLang="ko-KR" smtClean="0"/>
              <a:t>(</a:t>
            </a:r>
            <a:r>
              <a:rPr lang="ko-KR" altLang="en-US" smtClean="0"/>
              <a:t>리그</a:t>
            </a:r>
            <a:r>
              <a:rPr lang="en-US" altLang="ko-KR" smtClean="0"/>
              <a:t>, </a:t>
            </a:r>
            <a:r>
              <a:rPr lang="ko-KR" altLang="en-US" smtClean="0"/>
              <a:t>경기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673331" y="1581574"/>
            <a:ext cx="11012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94976" y="1055716"/>
            <a:ext cx="540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충 일체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930338" y="1030777"/>
            <a:ext cx="597238" cy="307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설정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14926" y="1030776"/>
            <a:ext cx="597238" cy="3075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편지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36924" y="1041956"/>
            <a:ext cx="1062430" cy="2963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4021</a:t>
            </a:r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24" y="1041955"/>
            <a:ext cx="286262" cy="2880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724674" y="1040903"/>
            <a:ext cx="352565" cy="2974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" name="십자형 11"/>
          <p:cNvSpPr/>
          <p:nvPr/>
        </p:nvSpPr>
        <p:spPr>
          <a:xfrm>
            <a:off x="9780857" y="1076539"/>
            <a:ext cx="230839" cy="23271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0571" y="1591099"/>
            <a:ext cx="11148579" cy="4822512"/>
          </a:xfrm>
          <a:prstGeom prst="rect">
            <a:avLst/>
          </a:prstGeom>
          <a:blipFill dpi="0" rotWithShape="1">
            <a:blip r:embed="rId3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85477" y="5815094"/>
            <a:ext cx="6583674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85477" y="5822151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선수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웃는 얼굴 15"/>
          <p:cNvSpPr/>
          <p:nvPr/>
        </p:nvSpPr>
        <p:spPr>
          <a:xfrm>
            <a:off x="5168603" y="6018311"/>
            <a:ext cx="174568" cy="19208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82756" y="5822152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80035" y="581509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리그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77314" y="581509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챔피언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474593" y="5815094"/>
            <a:ext cx="1097279" cy="598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미션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71872" y="5822152"/>
            <a:ext cx="1097279" cy="5914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뽑기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평행 사변형 21"/>
          <p:cNvSpPr/>
          <p:nvPr/>
        </p:nvSpPr>
        <p:spPr>
          <a:xfrm>
            <a:off x="1007566" y="1581574"/>
            <a:ext cx="1903615" cy="348722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30097" y="898042"/>
            <a:ext cx="1115189" cy="1120295"/>
            <a:chOff x="2567348" y="1190642"/>
            <a:chExt cx="1115189" cy="1120295"/>
          </a:xfrm>
        </p:grpSpPr>
        <p:sp>
          <p:nvSpPr>
            <p:cNvPr id="24" name="타원 23"/>
            <p:cNvSpPr/>
            <p:nvPr/>
          </p:nvSpPr>
          <p:spPr>
            <a:xfrm>
              <a:off x="2567348" y="1190642"/>
              <a:ext cx="1115189" cy="1120295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913" y="1232206"/>
              <a:ext cx="1041657" cy="1051870"/>
            </a:xfrm>
            <a:prstGeom prst="ellipse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976633" y="1617435"/>
            <a:ext cx="86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accent1">
                    <a:lumMod val="75000"/>
                  </a:schemeClr>
                </a:solidFill>
                <a:latin typeface="AR CENA" panose="02000000000000000000" pitchFamily="2" charset="0"/>
              </a:rPr>
              <a:t>Diamond IV</a:t>
            </a:r>
            <a:endParaRPr lang="ko-KR" altLang="en-US" sz="1200">
              <a:solidFill>
                <a:schemeClr val="accent1">
                  <a:lumMod val="75000"/>
                </a:schemeClr>
              </a:solidFill>
              <a:latin typeface="AR CENA" panose="02000000000000000000" pitchFamily="2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78" y="1591537"/>
            <a:ext cx="328796" cy="3287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28" y="1521868"/>
            <a:ext cx="7868103" cy="43241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67054" y="98474"/>
            <a:ext cx="5353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이벤트 팝업 홈화면에서 뜸</a:t>
            </a:r>
            <a:r>
              <a:rPr lang="en-US" altLang="ko-KR" sz="1200" smtClean="0"/>
              <a:t>. (</a:t>
            </a:r>
            <a:r>
              <a:rPr lang="ko-KR" altLang="en-US" sz="1200" smtClean="0"/>
              <a:t>바깥에 터치하면 풀림</a:t>
            </a:r>
            <a:r>
              <a:rPr lang="en-US" altLang="ko-KR" sz="1200" smtClean="0"/>
              <a:t>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35058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1562100" y="1685925"/>
            <a:ext cx="9144000" cy="1955409"/>
          </a:xfrm>
        </p:spPr>
        <p:txBody>
          <a:bodyPr>
            <a:normAutofit/>
          </a:bodyPr>
          <a:lstStyle/>
          <a:p>
            <a:r>
              <a:rPr lang="ko-KR" altLang="en-US" smtClean="0"/>
              <a:t>기타 리소스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586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4788131" cy="11715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유용한 사이트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04304" y="1552044"/>
            <a:ext cx="52065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1</a:t>
            </a:r>
            <a:r>
              <a:rPr lang="ko-KR" altLang="en-US" sz="1400" b="1" smtClean="0">
                <a:solidFill>
                  <a:srgbClr val="FF0000"/>
                </a:solidFill>
              </a:rPr>
              <a:t>. </a:t>
            </a:r>
            <a:r>
              <a:rPr lang="ko-KR" altLang="en-US" sz="1400" b="1">
                <a:solidFill>
                  <a:srgbClr val="FF0000"/>
                </a:solidFill>
              </a:rPr>
              <a:t>리그오브레전드 </a:t>
            </a:r>
            <a:r>
              <a:rPr lang="ko-KR" altLang="en-US" sz="1400" b="1">
                <a:solidFill>
                  <a:srgbClr val="FF0000"/>
                </a:solidFill>
              </a:rPr>
              <a:t>아트북 </a:t>
            </a:r>
            <a:r>
              <a:rPr lang="ko-KR" altLang="en-US" sz="1400" smtClean="0"/>
              <a:t>=&gt; 무료 </a:t>
            </a:r>
            <a:r>
              <a:rPr lang="ko-KR" altLang="en-US" sz="1400"/>
              <a:t>제공 + 라이엇 제작인걸 </a:t>
            </a:r>
            <a:r>
              <a:rPr lang="ko-KR" altLang="en-US" sz="1400"/>
              <a:t>봐선 </a:t>
            </a:r>
            <a:r>
              <a:rPr lang="ko-KR" altLang="en-US" sz="1400" smtClean="0"/>
              <a:t>사용 가능할듯</a:t>
            </a:r>
            <a:r>
              <a:rPr lang="en-US" altLang="ko-KR" sz="1400" smtClean="0"/>
              <a:t>.</a:t>
            </a:r>
            <a:endParaRPr lang="ko-KR" altLang="en-US" sz="1400"/>
          </a:p>
          <a:p>
            <a:r>
              <a:rPr lang="ko-KR" altLang="en-US" sz="1400"/>
              <a:t>http://event.leagueoflegends.co.kr/artbook/#chapter/summoners-rift/section/baron-nashor</a:t>
            </a:r>
          </a:p>
          <a:p>
            <a:endParaRPr lang="ko-KR" altLang="en-US" sz="1400"/>
          </a:p>
          <a:p>
            <a:r>
              <a:rPr lang="en-US" altLang="ko-KR" sz="1400" b="1" smtClean="0">
                <a:solidFill>
                  <a:srgbClr val="FF0000"/>
                </a:solidFill>
              </a:rPr>
              <a:t>2</a:t>
            </a:r>
            <a:r>
              <a:rPr lang="ko-KR" altLang="en-US" sz="1400" b="1" smtClean="0">
                <a:solidFill>
                  <a:srgbClr val="FF0000"/>
                </a:solidFill>
              </a:rPr>
              <a:t>. </a:t>
            </a:r>
            <a:r>
              <a:rPr lang="ko-KR" altLang="en-US" sz="1400" b="1">
                <a:solidFill>
                  <a:srgbClr val="FF0000"/>
                </a:solidFill>
              </a:rPr>
              <a:t>배경 지우기 사이트 </a:t>
            </a:r>
          </a:p>
          <a:p>
            <a:r>
              <a:rPr lang="ko-KR" altLang="en-US" sz="1400"/>
              <a:t>https://www.remove.bg/</a:t>
            </a:r>
          </a:p>
          <a:p>
            <a:endParaRPr lang="ko-KR" altLang="en-US" sz="1400"/>
          </a:p>
          <a:p>
            <a:r>
              <a:rPr lang="en-US" altLang="ko-KR" sz="1400" smtClean="0"/>
              <a:t>3</a:t>
            </a:r>
            <a:r>
              <a:rPr lang="ko-KR" altLang="en-US" sz="1400" smtClean="0"/>
              <a:t>. </a:t>
            </a:r>
            <a:r>
              <a:rPr lang="ko-KR" altLang="en-US" sz="1400"/>
              <a:t>온라인 포토샵</a:t>
            </a:r>
          </a:p>
          <a:p>
            <a:r>
              <a:rPr lang="ko-KR" altLang="en-US" sz="1400"/>
              <a:t>https://pixlr.com/</a:t>
            </a:r>
          </a:p>
          <a:p>
            <a:endParaRPr lang="ko-KR" altLang="en-US" sz="1400"/>
          </a:p>
          <a:p>
            <a:r>
              <a:rPr lang="en-US" altLang="ko-KR" sz="1400" smtClean="0"/>
              <a:t>4</a:t>
            </a:r>
            <a:r>
              <a:rPr lang="ko-KR" altLang="en-US" sz="1400" smtClean="0"/>
              <a:t>. </a:t>
            </a:r>
            <a:r>
              <a:rPr lang="ko-KR" altLang="en-US" sz="1400"/>
              <a:t>자동으로 그림 </a:t>
            </a:r>
            <a:r>
              <a:rPr lang="ko-KR" altLang="en-US" sz="1400"/>
              <a:t>그려주는 </a:t>
            </a:r>
            <a:r>
              <a:rPr lang="ko-KR" altLang="en-US" sz="1400" smtClean="0"/>
              <a:t>사이트 </a:t>
            </a:r>
            <a:r>
              <a:rPr lang="en-US" altLang="ko-KR" sz="1400" smtClean="0"/>
              <a:t>(</a:t>
            </a:r>
            <a:r>
              <a:rPr lang="ko-KR" altLang="en-US" sz="1400" smtClean="0"/>
              <a:t>신기함</a:t>
            </a:r>
            <a:r>
              <a:rPr lang="en-US" altLang="ko-KR" sz="1400" smtClean="0"/>
              <a:t>)</a:t>
            </a:r>
            <a:endParaRPr lang="ko-KR" altLang="en-US" sz="1400"/>
          </a:p>
          <a:p>
            <a:r>
              <a:rPr lang="ko-KR" altLang="en-US" sz="1400"/>
              <a:t>https://www.autodraw.com/</a:t>
            </a:r>
          </a:p>
          <a:p>
            <a:endParaRPr lang="ko-KR" altLang="en-US" sz="1400"/>
          </a:p>
          <a:p>
            <a:r>
              <a:rPr lang="en-US" altLang="ko-KR" sz="1400" smtClean="0"/>
              <a:t>5</a:t>
            </a:r>
            <a:r>
              <a:rPr lang="ko-KR" altLang="en-US" sz="1400" smtClean="0"/>
              <a:t>. </a:t>
            </a:r>
            <a:r>
              <a:rPr lang="ko-KR" altLang="en-US" sz="1400"/>
              <a:t>사진을 도트 또는 그림처럼 바꿔주는 사이트</a:t>
            </a:r>
          </a:p>
          <a:p>
            <a:r>
              <a:rPr lang="ko-KR" altLang="en-US" sz="1400"/>
              <a:t>https://</a:t>
            </a:r>
            <a:r>
              <a:rPr lang="ko-KR" altLang="en-US" sz="1400"/>
              <a:t>app.monopro.org/pixel</a:t>
            </a:r>
            <a:r>
              <a:rPr lang="ko-KR" altLang="en-US" sz="1400" smtClean="0"/>
              <a:t>/</a:t>
            </a:r>
            <a:endParaRPr lang="ko-KR" altLang="en-US" sz="1400"/>
          </a:p>
        </p:txBody>
      </p:sp>
      <p:sp>
        <p:nvSpPr>
          <p:cNvPr id="5" name="직사각형 4"/>
          <p:cNvSpPr/>
          <p:nvPr/>
        </p:nvSpPr>
        <p:spPr>
          <a:xfrm>
            <a:off x="6166657" y="1552044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6</a:t>
            </a:r>
            <a:r>
              <a:rPr lang="ko-KR" altLang="en-US" sz="1400" b="1">
                <a:solidFill>
                  <a:srgbClr val="FF0000"/>
                </a:solidFill>
              </a:rPr>
              <a:t>. 무료 아이콘</a:t>
            </a:r>
          </a:p>
          <a:p>
            <a:r>
              <a:rPr lang="ko-KR" altLang="en-US" sz="1400"/>
              <a:t>https://thenounproject.com/</a:t>
            </a:r>
          </a:p>
          <a:p>
            <a:endParaRPr lang="ko-KR" altLang="en-US" sz="1400"/>
          </a:p>
          <a:p>
            <a:r>
              <a:rPr lang="en-US" altLang="ko-KR" sz="1400"/>
              <a:t>7</a:t>
            </a:r>
            <a:r>
              <a:rPr lang="ko-KR" altLang="en-US" sz="1400"/>
              <a:t>. 이미지랑 비슷한 폰트 찾아주는 사이트</a:t>
            </a:r>
          </a:p>
          <a:p>
            <a:r>
              <a:rPr lang="ko-KR" altLang="en-US" sz="1400"/>
              <a:t>https://www.myfonts.com/WhatTheFont/</a:t>
            </a:r>
          </a:p>
          <a:p>
            <a:endParaRPr lang="ko-KR" altLang="en-US" sz="1400"/>
          </a:p>
          <a:p>
            <a:r>
              <a:rPr lang="en-US" altLang="ko-KR" sz="1400"/>
              <a:t>8</a:t>
            </a:r>
            <a:r>
              <a:rPr lang="ko-KR" altLang="en-US" sz="1400"/>
              <a:t>. 상업적 무료 한글 폰트</a:t>
            </a:r>
          </a:p>
          <a:p>
            <a:r>
              <a:rPr lang="ko-KR" altLang="en-US" sz="1400"/>
              <a:t>https://noonnu.cc/</a:t>
            </a:r>
          </a:p>
          <a:p>
            <a:endParaRPr lang="ko-KR" altLang="en-US" sz="1400"/>
          </a:p>
          <a:p>
            <a:r>
              <a:rPr lang="en-US" altLang="ko-KR" sz="1400" b="1">
                <a:solidFill>
                  <a:srgbClr val="FF0000"/>
                </a:solidFill>
              </a:rPr>
              <a:t>9</a:t>
            </a:r>
            <a:r>
              <a:rPr lang="ko-KR" altLang="en-US" sz="1400" b="1">
                <a:solidFill>
                  <a:srgbClr val="FF0000"/>
                </a:solidFill>
              </a:rPr>
              <a:t>. 무료 배경화면 </a:t>
            </a:r>
          </a:p>
          <a:p>
            <a:r>
              <a:rPr lang="ko-KR" altLang="en-US" sz="1400"/>
              <a:t>http://wallpaperswide.com/</a:t>
            </a:r>
          </a:p>
          <a:p>
            <a:r>
              <a:rPr lang="ko-KR" altLang="en-US" sz="1400"/>
              <a:t>https://wallhaven.cc/</a:t>
            </a:r>
          </a:p>
          <a:p>
            <a:endParaRPr lang="ko-KR" altLang="en-US" sz="1400"/>
          </a:p>
          <a:p>
            <a:r>
              <a:rPr lang="ko-KR" altLang="en-US" sz="1400"/>
              <a:t>1</a:t>
            </a:r>
            <a:r>
              <a:rPr lang="en-US" altLang="ko-KR" sz="1400"/>
              <a:t>0</a:t>
            </a:r>
            <a:r>
              <a:rPr lang="ko-KR" altLang="en-US" sz="1400"/>
              <a:t>. 무료 이미지</a:t>
            </a:r>
          </a:p>
          <a:p>
            <a:r>
              <a:rPr lang="ko-KR" altLang="en-US" sz="1400"/>
              <a:t>https://unsplash.com/</a:t>
            </a:r>
          </a:p>
          <a:p>
            <a:r>
              <a:rPr lang="ko-KR" altLang="en-US" sz="1400"/>
              <a:t>https://pixabay.com/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50445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4788131" cy="1171575"/>
          </a:xfrm>
        </p:spPr>
        <p:txBody>
          <a:bodyPr>
            <a:normAutofit/>
          </a:bodyPr>
          <a:lstStyle/>
          <a:p>
            <a:r>
              <a:rPr lang="ko-KR" altLang="en-US" smtClean="0"/>
              <a:t>시뮬레이션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04303" y="1552044"/>
            <a:ext cx="986166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시작 전에 설정하는거 되게 많을듯</a:t>
            </a:r>
            <a:r>
              <a:rPr lang="en-US" altLang="ko-KR" sz="1400"/>
              <a:t>? </a:t>
            </a:r>
            <a:r>
              <a:rPr lang="ko-KR" altLang="en-US" sz="1400"/>
              <a:t>예를들어 서폿은 로밍을 자주 가라</a:t>
            </a:r>
            <a:r>
              <a:rPr lang="en-US" altLang="ko-KR" sz="1400"/>
              <a:t>. </a:t>
            </a:r>
            <a:r>
              <a:rPr lang="ko-KR" altLang="en-US" sz="1400"/>
              <a:t>탑은 계속 스플릿 푸시만 해라</a:t>
            </a:r>
          </a:p>
          <a:p>
            <a:r>
              <a:rPr lang="ko-KR" altLang="en-US" sz="1400"/>
              <a:t>정글은 탑 위주로 갱을 가라</a:t>
            </a:r>
            <a:r>
              <a:rPr lang="en-US" altLang="ko-KR" sz="1400"/>
              <a:t>. </a:t>
            </a:r>
            <a:r>
              <a:rPr lang="ko-KR" altLang="en-US" sz="1400"/>
              <a:t>적 레드로 인베를 가라</a:t>
            </a:r>
            <a:r>
              <a:rPr lang="en-US" altLang="ko-KR" sz="1400"/>
              <a:t>. </a:t>
            </a:r>
            <a:r>
              <a:rPr lang="ko-KR" altLang="en-US" sz="1400"/>
              <a:t>이런거</a:t>
            </a:r>
            <a:r>
              <a:rPr lang="en-US" altLang="ko-KR" sz="1400"/>
              <a:t>??</a:t>
            </a:r>
          </a:p>
          <a:p>
            <a:endParaRPr lang="en-US" altLang="ko-KR" sz="1400"/>
          </a:p>
          <a:p>
            <a:r>
              <a:rPr lang="ko-KR" altLang="en-US" sz="1400"/>
              <a:t>시뮬레이션</a:t>
            </a:r>
          </a:p>
          <a:p>
            <a:r>
              <a:rPr lang="en-US" altLang="ko-KR" sz="1400"/>
              <a:t>1.</a:t>
            </a:r>
          </a:p>
          <a:p>
            <a:r>
              <a:rPr lang="ko-KR" altLang="en-US" sz="1400"/>
              <a:t>한타를 이기고 </a:t>
            </a:r>
            <a:r>
              <a:rPr lang="en-US" altLang="ko-KR" sz="1400"/>
              <a:t>-&gt; </a:t>
            </a:r>
            <a:r>
              <a:rPr lang="ko-KR" altLang="en-US" sz="1400"/>
              <a:t>바론을 간다</a:t>
            </a:r>
            <a:r>
              <a:rPr lang="en-US" altLang="ko-KR" sz="1400"/>
              <a:t>. -&gt; </a:t>
            </a:r>
            <a:r>
              <a:rPr lang="ko-KR" altLang="en-US" sz="1400"/>
              <a:t>피가 없어서 남은 </a:t>
            </a:r>
            <a:r>
              <a:rPr lang="en-US" altLang="ko-KR" sz="1400"/>
              <a:t>2</a:t>
            </a:r>
            <a:r>
              <a:rPr lang="ko-KR" altLang="en-US" sz="1400"/>
              <a:t>명에게 모두 죽는다</a:t>
            </a:r>
            <a:r>
              <a:rPr lang="en-US" altLang="ko-KR" sz="1400"/>
              <a:t>. -&gt; </a:t>
            </a:r>
            <a:r>
              <a:rPr lang="ko-KR" altLang="en-US" sz="1400"/>
              <a:t>바론을 스틸 당한다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en-US" altLang="ko-KR" sz="1400"/>
              <a:t>2.</a:t>
            </a:r>
          </a:p>
          <a:p>
            <a:r>
              <a:rPr lang="ko-KR" altLang="en-US" sz="1400"/>
              <a:t>계속 스플릿 푸시를 해서 포탑을 부신다 </a:t>
            </a:r>
            <a:r>
              <a:rPr lang="en-US" altLang="ko-KR" sz="1400"/>
              <a:t>-&gt; </a:t>
            </a:r>
            <a:r>
              <a:rPr lang="ko-KR" altLang="en-US" sz="1400"/>
              <a:t>본체에서 </a:t>
            </a:r>
            <a:r>
              <a:rPr lang="en-US" altLang="ko-KR" sz="1400"/>
              <a:t>4:5</a:t>
            </a:r>
            <a:r>
              <a:rPr lang="ko-KR" altLang="en-US" sz="1400"/>
              <a:t>를 물려서 한타에서 대패한다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  <a:p>
            <a:r>
              <a:rPr lang="en-US" altLang="ko-KR" sz="1400"/>
              <a:t>3. </a:t>
            </a:r>
          </a:p>
          <a:p>
            <a:r>
              <a:rPr lang="ko-KR" altLang="en-US" sz="1400"/>
              <a:t>적 정글 카정 </a:t>
            </a:r>
            <a:r>
              <a:rPr lang="en-US" altLang="ko-KR" sz="1400"/>
              <a:t>-&gt; </a:t>
            </a:r>
            <a:r>
              <a:rPr lang="ko-KR" altLang="en-US" sz="1400"/>
              <a:t>짤라먹기 </a:t>
            </a:r>
            <a:r>
              <a:rPr lang="en-US" altLang="ko-KR" sz="1400"/>
              <a:t>-&gt; </a:t>
            </a:r>
            <a:r>
              <a:rPr lang="ko-KR" altLang="en-US" sz="1400"/>
              <a:t>서폿 로밍 후 미드 따먹기</a:t>
            </a:r>
          </a:p>
          <a:p>
            <a:endParaRPr lang="ko-KR" altLang="en-US" sz="1400"/>
          </a:p>
          <a:p>
            <a:r>
              <a:rPr lang="en-US" altLang="ko-KR" sz="1400"/>
              <a:t>4. </a:t>
            </a:r>
          </a:p>
          <a:p>
            <a:r>
              <a:rPr lang="ko-KR" altLang="en-US" sz="1400"/>
              <a:t>인베를 가서 서폿을 짤라먹고 온다</a:t>
            </a:r>
            <a:r>
              <a:rPr lang="en-US" altLang="ko-KR" sz="1400"/>
              <a:t>. -&gt; </a:t>
            </a:r>
            <a:r>
              <a:rPr lang="ko-KR" altLang="en-US" sz="1400"/>
              <a:t>다이브를 하다가 역갱을 맞아서 다 죽는다</a:t>
            </a:r>
            <a:r>
              <a:rPr lang="en-US" altLang="ko-KR" sz="1400"/>
              <a:t>. -&gt; </a:t>
            </a:r>
            <a:r>
              <a:rPr lang="ko-KR" altLang="en-US" sz="1400"/>
              <a:t>라인 스왑을 한다</a:t>
            </a:r>
          </a:p>
        </p:txBody>
      </p:sp>
    </p:spTree>
    <p:extLst>
      <p:ext uri="{BB962C8B-B14F-4D97-AF65-F5344CB8AC3E}">
        <p14:creationId xmlns:p14="http://schemas.microsoft.com/office/powerpoint/2010/main" val="505371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6609" y="681644"/>
            <a:ext cx="11818780" cy="58854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6609" y="98474"/>
            <a:ext cx="59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1-2. Funny Life </a:t>
            </a:r>
            <a:r>
              <a:rPr lang="ko-KR" altLang="en-US" smtClean="0"/>
              <a:t>로고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4" y="780750"/>
            <a:ext cx="3052800" cy="190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6" y="2291867"/>
            <a:ext cx="3052800" cy="190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42" y="173334"/>
            <a:ext cx="3052800" cy="190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8" y="4199867"/>
            <a:ext cx="3052800" cy="190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66" y="4199867"/>
            <a:ext cx="3052800" cy="190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976" y="2291867"/>
            <a:ext cx="3392000" cy="1908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24" y="2291867"/>
            <a:ext cx="3392000" cy="1908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27" y="780750"/>
            <a:ext cx="3052800" cy="190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65" y="4199867"/>
            <a:ext cx="3052800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4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183775" cy="1064029"/>
          </a:xfrm>
        </p:spPr>
        <p:txBody>
          <a:bodyPr>
            <a:normAutofit/>
          </a:bodyPr>
          <a:lstStyle/>
          <a:p>
            <a:r>
              <a:rPr lang="ko-KR" altLang="en-US" sz="5000" smtClean="0"/>
              <a:t>목차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764771" y="1305098"/>
            <a:ext cx="35578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시작화면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smtClean="0"/>
              <a:t>튜토리얼</a:t>
            </a:r>
            <a:endParaRPr lang="en-US" altLang="ko-KR" b="1" smtClean="0"/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홈화면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선수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팀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리그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게임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챔피언 화면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미션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 뽑기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 설정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mtClean="0">
                <a:solidFill>
                  <a:schemeClr val="bg1">
                    <a:lumMod val="75000"/>
                  </a:schemeClr>
                </a:solidFill>
              </a:rPr>
              <a:t>이벤트</a:t>
            </a:r>
            <a:endParaRPr lang="en-US" altLang="ko-KR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b="1" smtClean="0"/>
          </a:p>
          <a:p>
            <a:pPr marL="342900" indent="-342900">
              <a:buAutoNum type="arabicPeriod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4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2-1. </a:t>
            </a:r>
            <a:r>
              <a:rPr lang="ko-KR" altLang="en-US" smtClean="0"/>
              <a:t>튜토리얼 </a:t>
            </a:r>
            <a:r>
              <a:rPr lang="en-US" altLang="ko-KR" smtClean="0"/>
              <a:t>(</a:t>
            </a:r>
            <a:r>
              <a:rPr lang="ko-KR" altLang="en-US" smtClean="0"/>
              <a:t>스토리</a:t>
            </a:r>
            <a:r>
              <a:rPr lang="en-US" altLang="ko-KR" smtClean="0"/>
              <a:t>, </a:t>
            </a:r>
            <a:r>
              <a:rPr lang="ko-KR" altLang="en-US" smtClean="0"/>
              <a:t>처음에 조금씩만 다르게</a:t>
            </a:r>
            <a:r>
              <a:rPr lang="en-US" altLang="ko-KR" smtClean="0"/>
              <a:t>, </a:t>
            </a:r>
            <a:r>
              <a:rPr lang="ko-KR" altLang="en-US" smtClean="0"/>
              <a:t>팀이름</a:t>
            </a:r>
            <a:r>
              <a:rPr lang="en-US" altLang="ko-KR" smtClean="0"/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기본적인 스토리가 진행 됨</a:t>
            </a:r>
            <a:r>
              <a:rPr lang="en-US" altLang="ko-KR" sz="1200" smtClean="0"/>
              <a:t>.</a:t>
            </a:r>
            <a:r>
              <a:rPr lang="ko-KR" altLang="en-US" sz="1200" smtClean="0"/>
              <a:t> </a:t>
            </a:r>
            <a:r>
              <a:rPr lang="en-US" altLang="ko-KR" sz="1200" smtClean="0"/>
              <a:t>(</a:t>
            </a:r>
            <a:r>
              <a:rPr lang="ko-KR" altLang="en-US" sz="1200" smtClean="0"/>
              <a:t>간단히</a:t>
            </a:r>
            <a:r>
              <a:rPr lang="en-US" altLang="ko-KR" sz="120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튜토리얼은 그냥 설명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마지막에 팀 이름을 정할 수 있음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2417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2-2. </a:t>
            </a:r>
            <a:r>
              <a:rPr lang="ko-KR" altLang="en-US" smtClean="0"/>
              <a:t>팀이름 설정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67054" y="98474"/>
            <a:ext cx="535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기본적인 스토리가 진행 됨</a:t>
            </a:r>
            <a:r>
              <a:rPr lang="en-US" altLang="ko-KR" sz="1200" smtClean="0"/>
              <a:t>.</a:t>
            </a:r>
            <a:r>
              <a:rPr lang="ko-KR" altLang="en-US" sz="1200" smtClean="0"/>
              <a:t> </a:t>
            </a:r>
            <a:r>
              <a:rPr lang="en-US" altLang="ko-KR" sz="1200" smtClean="0"/>
              <a:t>(</a:t>
            </a:r>
            <a:r>
              <a:rPr lang="ko-KR" altLang="en-US" sz="1200" smtClean="0"/>
              <a:t>간단히</a:t>
            </a:r>
            <a:r>
              <a:rPr lang="en-US" altLang="ko-KR" sz="120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튜토리얼은 그냥 설명</a:t>
            </a:r>
            <a:r>
              <a:rPr lang="en-US" altLang="ko-KR" sz="120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smtClean="0"/>
              <a:t>마지막에 팀 이름을 정할 수 있음</a:t>
            </a:r>
            <a:r>
              <a:rPr lang="en-US" altLang="ko-KR" sz="1200" smtClean="0"/>
              <a:t>.</a:t>
            </a:r>
            <a:endParaRPr lang="ko-KR" altLang="en-US" sz="1200"/>
          </a:p>
        </p:txBody>
      </p:sp>
      <p:sp>
        <p:nvSpPr>
          <p:cNvPr id="2" name="직사각형 1"/>
          <p:cNvSpPr/>
          <p:nvPr/>
        </p:nvSpPr>
        <p:spPr>
          <a:xfrm>
            <a:off x="3162300" y="4495799"/>
            <a:ext cx="5886450" cy="1571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팀 이름을 설정해주세요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smtClean="0">
                <a:solidFill>
                  <a:schemeClr val="tx1"/>
                </a:solidFill>
              </a:rPr>
              <a:t>10</a:t>
            </a:r>
            <a:r>
              <a:rPr lang="ko-KR" altLang="en-US" sz="900" smtClean="0">
                <a:solidFill>
                  <a:schemeClr val="tx1"/>
                </a:solidFill>
              </a:rPr>
              <a:t>글자 이내로 입력할 수 있습니다</a:t>
            </a:r>
            <a:r>
              <a:rPr lang="en-US" altLang="ko-KR" sz="900" smtClean="0">
                <a:solidFill>
                  <a:schemeClr val="tx1"/>
                </a:solidFill>
              </a:rPr>
              <a:t>. </a:t>
            </a:r>
            <a:r>
              <a:rPr lang="ko-KR" altLang="en-US" sz="900" smtClean="0">
                <a:solidFill>
                  <a:schemeClr val="tx1"/>
                </a:solidFill>
              </a:rPr>
              <a:t>특수문자 입력은 불가능 합니다</a:t>
            </a:r>
            <a:r>
              <a:rPr lang="en-US" altLang="ko-KR" sz="90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900">
              <a:solidFill>
                <a:schemeClr val="tx1"/>
              </a:solidFill>
            </a:endParaRPr>
          </a:p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66904" y="5676477"/>
            <a:ext cx="1200150" cy="3333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확인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71913" y="4969880"/>
            <a:ext cx="4433888" cy="468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>
                    <a:lumMod val="85000"/>
                  </a:schemeClr>
                </a:solidFill>
              </a:rPr>
              <a:t>팀 이름을 입력해 주세요</a:t>
            </a:r>
            <a:r>
              <a:rPr lang="en-US" altLang="ko-KR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2" y="872194"/>
            <a:ext cx="11155680" cy="554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0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609" y="98474"/>
            <a:ext cx="113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2-3. </a:t>
            </a:r>
            <a:r>
              <a:rPr lang="ko-KR" altLang="en-US" smtClean="0"/>
              <a:t>각 라인별 선수 고르기</a:t>
            </a:r>
            <a:endParaRPr lang="en-US" altLang="ko-KR" smtClean="0"/>
          </a:p>
        </p:txBody>
      </p:sp>
      <p:sp>
        <p:nvSpPr>
          <p:cNvPr id="3" name="직사각형 2"/>
          <p:cNvSpPr/>
          <p:nvPr/>
        </p:nvSpPr>
        <p:spPr>
          <a:xfrm>
            <a:off x="513471" y="872195"/>
            <a:ext cx="11155680" cy="5542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67054" y="98474"/>
            <a:ext cx="5353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smtClean="0"/>
              <a:t>내가 키우고 싶은 선수를 고를 수 있게 하자</a:t>
            </a:r>
            <a:r>
              <a:rPr lang="en-US" altLang="ko-KR" sz="1200" smtClean="0"/>
              <a:t>. (</a:t>
            </a:r>
            <a:r>
              <a:rPr lang="ko-KR" altLang="en-US" sz="1200" smtClean="0"/>
              <a:t>캐릭터만 다르게</a:t>
            </a:r>
            <a:r>
              <a:rPr lang="en-US" altLang="ko-KR" sz="1200" smtClean="0"/>
              <a:t>…?)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38" y="952154"/>
            <a:ext cx="4820323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1276</Words>
  <Application>Microsoft Office PowerPoint</Application>
  <PresentationFormat>와이드스크린</PresentationFormat>
  <Paragraphs>361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AR CENA</vt:lpstr>
      <vt:lpstr>Arial</vt:lpstr>
      <vt:lpstr>Office 테마</vt:lpstr>
      <vt:lpstr>가제: LOL Manager UI 프로토타입</vt:lpstr>
      <vt:lpstr>목차</vt:lpstr>
      <vt:lpstr>PowerPoint 프레젠테이션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목차</vt:lpstr>
      <vt:lpstr>PowerPoint 프레젠테이션</vt:lpstr>
      <vt:lpstr>목차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PowerPoint 프레젠테이션</vt:lpstr>
      <vt:lpstr>목차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목차</vt:lpstr>
      <vt:lpstr>PowerPoint 프레젠테이션</vt:lpstr>
      <vt:lpstr>기타 리소스</vt:lpstr>
      <vt:lpstr>유용한 사이트</vt:lpstr>
      <vt:lpstr>시뮬레이션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가제: LOL Manager</dc:title>
  <dc:creator>Shin</dc:creator>
  <cp:lastModifiedBy>KIM LAK WON</cp:lastModifiedBy>
  <cp:revision>156</cp:revision>
  <dcterms:created xsi:type="dcterms:W3CDTF">2020-09-18T14:01:49Z</dcterms:created>
  <dcterms:modified xsi:type="dcterms:W3CDTF">2020-10-01T17:45:09Z</dcterms:modified>
</cp:coreProperties>
</file>